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B15"/>
    <a:srgbClr val="FFEE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8F563F-1081-4773-9A6E-99CA94E2A4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F747495-C6A3-4333-BD6B-5A4E960FE9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B622C2-87F7-4792-9EBC-7AD2A3280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868316-1680-4390-80E0-759CBBB1A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5394A0-1002-4EC9-B265-1B97482B3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23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8E64BD-4287-47B7-A798-0E7ADAA3A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CE0B700-D19E-42BE-AF7C-379318631C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9F2525-79ED-42CC-83A9-2EAF3D045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521346-0DAF-4574-807A-6F3224174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358ABD-7BE8-447C-8984-889F52421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88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E494FC6-4605-4339-8CD1-34081AB7ED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3F0F1AE-D6EC-4812-BC3C-C7CFC38BE0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3454D6-0B86-45CD-B9C5-3D3841A72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2FC3EA0-B0EB-4A94-BA3F-2EA96BB5A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498846-254E-4F90-AFA3-6B09D0A2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99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196779-16DB-40F4-B993-1363A681E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9B0AF9-540B-4BAE-9AB8-215B75B16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2ABF29-7939-4ECE-9300-837B275C0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2146EB-3112-4D83-B594-073EC89D2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17DB8C-CA02-4CC3-9CE3-BA4B747B4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7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DAF4BD-4983-4335-9C7D-069D0F236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12314C-620C-41D2-BC48-8B690629A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B6252C-B254-4C4A-BDEC-E866C6849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140407-E071-4A48-8231-8A2B2877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39E724-CB37-4482-BD5C-629DE5F1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6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E6A5C-833A-4A76-B4C4-2DD69BED7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13A97C-9B02-433A-BFFE-3A0527F3F4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2237E06-B02D-40C9-A911-FA225958A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46C19D1-2DF2-4294-8AD1-725106ADE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D60136-0EB5-4594-BE2B-A8D791F74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597EC9-5BBC-4F95-999B-329AD6349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77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9B43FA-7810-4A3E-B4B4-8AAD4D41B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8BA3D4-41D7-4B21-8402-3771F082F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C23827B-69C7-4B2D-893D-53B7E666CA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DCFE68-C4C1-464B-8E5C-DE6851FF2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C3B17BC-90CE-4EA9-9435-4BC6F93DD8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9002293-80F4-4E77-882B-D7F567F8C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BBED35B-4B34-4331-A1C3-3CDC15264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93079FD-252C-44AD-9E94-F77501E55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51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45430-2437-4739-84CF-0ED920AC6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4548065-FC61-4E7E-9269-DF013184E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375C079-0F8E-48BF-A56F-540708213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7F743B-59AA-45C3-9B5F-BFA7DC15E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34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A470BB-408B-4464-B725-8997BBA68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FFE067-37F7-4D03-A325-AB9358371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59D7FC-02DE-41A9-9687-3953BB3F1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0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15B051-3B67-4202-8360-1CA76C39E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D45E72-A3EA-4812-B479-7943DC4D1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FA75624-73EE-41FD-932F-7B4395A4A5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85BDE2-A1A4-451F-AA54-D5E03F4EC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EA49FA-81AA-4568-9EEB-0D87D91E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C7BC19-298E-41F0-8F10-9B62F590C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8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715D7B-50ED-4EA0-9E6A-C249AEBE7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8C32BFB-3AFC-4FB2-BB1C-EC550F40B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10C7A7-E937-4C8E-A50F-3F33C110A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4FC226-9DC5-414E-8BF0-59B9D074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F90BB8-62E0-4C09-B6B0-15071FF7E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513E6F-8A12-4804-8AB8-FDDCBEA2F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0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DEE18DB-B309-4CA5-957D-BB6C4089E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E085CE-9E6A-49AC-9197-3F7151853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A5B5B9-BAF8-45B0-BB94-F8D6753EA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A42D2-16CC-4EFD-BD22-59355A12E90C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F8C9E5-F5E0-4AD6-9002-AB75A40560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B3AAF6-528E-4929-B4DA-62D6A4C36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2BF2F-2956-4738-8E49-848363D3218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42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49D7C6-EC86-4F8B-BF15-3DFF954110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CA56959-6F5A-4C20-BB69-7D7E15E9F9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49" y="6163564"/>
            <a:ext cx="763771" cy="60289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005" y="5379720"/>
            <a:ext cx="1198949" cy="119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24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08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83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A7830E3-CEF2-45E8-ACF5-7566E4322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4B615B2F-750C-4031-8871-37D27FB5BF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154419"/>
              </p:ext>
            </p:extLst>
          </p:nvPr>
        </p:nvGraphicFramePr>
        <p:xfrm>
          <a:off x="214009" y="180668"/>
          <a:ext cx="11776428" cy="6443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536">
                  <a:extLst>
                    <a:ext uri="{9D8B030D-6E8A-4147-A177-3AD203B41FA5}">
                      <a16:colId xmlns:a16="http://schemas.microsoft.com/office/drawing/2014/main" val="3022287686"/>
                    </a:ext>
                  </a:extLst>
                </a:gridCol>
                <a:gridCol w="1872940">
                  <a:extLst>
                    <a:ext uri="{9D8B030D-6E8A-4147-A177-3AD203B41FA5}">
                      <a16:colId xmlns:a16="http://schemas.microsoft.com/office/drawing/2014/main" val="1189609853"/>
                    </a:ext>
                  </a:extLst>
                </a:gridCol>
                <a:gridCol w="1962738">
                  <a:extLst>
                    <a:ext uri="{9D8B030D-6E8A-4147-A177-3AD203B41FA5}">
                      <a16:colId xmlns:a16="http://schemas.microsoft.com/office/drawing/2014/main" val="3827405789"/>
                    </a:ext>
                  </a:extLst>
                </a:gridCol>
                <a:gridCol w="1962738">
                  <a:extLst>
                    <a:ext uri="{9D8B030D-6E8A-4147-A177-3AD203B41FA5}">
                      <a16:colId xmlns:a16="http://schemas.microsoft.com/office/drawing/2014/main" val="2037232860"/>
                    </a:ext>
                  </a:extLst>
                </a:gridCol>
                <a:gridCol w="1962738">
                  <a:extLst>
                    <a:ext uri="{9D8B030D-6E8A-4147-A177-3AD203B41FA5}">
                      <a16:colId xmlns:a16="http://schemas.microsoft.com/office/drawing/2014/main" val="44273622"/>
                    </a:ext>
                  </a:extLst>
                </a:gridCol>
                <a:gridCol w="1962738">
                  <a:extLst>
                    <a:ext uri="{9D8B030D-6E8A-4147-A177-3AD203B41FA5}">
                      <a16:colId xmlns:a16="http://schemas.microsoft.com/office/drawing/2014/main" val="2335649352"/>
                    </a:ext>
                  </a:extLst>
                </a:gridCol>
              </a:tblGrid>
              <a:tr h="79909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TÄTIGKEITEN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MONTAG</a:t>
                      </a:r>
                      <a:endParaRPr 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erlin Sans FB Demi" panose="020E0802020502020306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DIENSTAG</a:t>
                      </a:r>
                      <a:endParaRPr 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erlin Sans FB Demi" panose="020E0802020502020306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MITTWOCH</a:t>
                      </a:r>
                      <a:endParaRPr 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erlin Sans FB Demi" panose="020E0802020502020306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DONNERSTAG</a:t>
                      </a:r>
                      <a:endParaRPr 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erlin Sans FB Demi" panose="020E0802020502020306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1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FREITAG </a:t>
                      </a:r>
                      <a:endParaRPr lang="en-US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erlin Sans FB Demi" panose="020E0802020502020306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667831"/>
                  </a:ext>
                </a:extLst>
              </a:tr>
              <a:tr h="5644772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Schule, </a:t>
                      </a:r>
                    </a:p>
                    <a:p>
                      <a:r>
                        <a:rPr lang="de-DE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Arbeit, Rasenmähen, </a:t>
                      </a:r>
                    </a:p>
                    <a:p>
                      <a:r>
                        <a:rPr lang="de-DE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Auto waschen, Staub saugen, Fußball spielen, Oma besuchen, Kuchen essen, Training, </a:t>
                      </a:r>
                    </a:p>
                    <a:p>
                      <a:r>
                        <a:rPr lang="de-DE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lin Sans FB Demi" panose="020E0802020502020306" pitchFamily="34" charset="0"/>
                        </a:rPr>
                        <a:t>Zimmer aufräumen, Geschirr spülen,</a:t>
                      </a:r>
                    </a:p>
                    <a:p>
                      <a:r>
                        <a:rPr lang="en-US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orwester" panose="00000506000000000000" pitchFamily="50" charset="0"/>
                        </a:rPr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1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8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8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8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8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E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58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723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58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38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59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19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42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91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16363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Breitbild</PresentationFormat>
  <Paragraphs>11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Berlin Sans FB Demi</vt:lpstr>
      <vt:lpstr>Calibri</vt:lpstr>
      <vt:lpstr>Calibri Light</vt:lpstr>
      <vt:lpstr>Norwester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Sonntag, was er mit mir zu tun hat</dc:title>
  <dc:creator>lamprechtfelix2@gmail.com</dc:creator>
  <cp:lastModifiedBy>Andreas Fink</cp:lastModifiedBy>
  <cp:revision>15</cp:revision>
  <dcterms:created xsi:type="dcterms:W3CDTF">2021-04-15T13:35:27Z</dcterms:created>
  <dcterms:modified xsi:type="dcterms:W3CDTF">2021-04-30T20:26:28Z</dcterms:modified>
</cp:coreProperties>
</file>