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9" r:id="rId4"/>
    <p:sldId id="261" r:id="rId5"/>
    <p:sldId id="258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9" r:id="rId14"/>
    <p:sldId id="269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8" r:id="rId31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76A77"/>
    <a:srgbClr val="EA3030"/>
    <a:srgbClr val="AD7B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/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1995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664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3382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9447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239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721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6964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11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893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6978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3/10/2021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‹Nr.›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7294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lIns="109728" tIns="109728" rIns="109728" bIns="91440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lIns="109728" tIns="109728" rIns="109728" bIns="9144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3/10/2021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lIns="109728" tIns="109728" rIns="109728" bIns="9144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2512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89" r:id="rId6"/>
    <p:sldLayoutId id="2147483685" r:id="rId7"/>
    <p:sldLayoutId id="2147483686" r:id="rId8"/>
    <p:sldLayoutId id="2147483687" r:id="rId9"/>
    <p:sldLayoutId id="2147483688" r:id="rId10"/>
    <p:sldLayoutId id="2147483690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4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4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D89F5DC-6ACA-46AF-B8D8-A12DE821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>
          <a:xfrm>
            <a:off x="3069" y="595"/>
            <a:ext cx="12188931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DF231F-76AF-4E7A-9CAC-254511162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857387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Welt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fairändern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455F091-241A-4AD6-AE76-E80F391117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 fontScale="92500"/>
          </a:bodyPr>
          <a:lstStyle/>
          <a:p>
            <a:pPr algn="ctr"/>
            <a:r>
              <a:rPr lang="de-DE" sz="4400" dirty="0">
                <a:latin typeface="Arial" panose="020B0604020202020204" pitchFamily="34" charset="0"/>
                <a:cs typeface="Arial" panose="020B0604020202020204" pitchFamily="34" charset="0"/>
              </a:rPr>
              <a:t>Was steckt alles hinter einer Jeans?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196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nhaltsplatzhalter 4">
            <a:extLst>
              <a:ext uri="{FF2B5EF4-FFF2-40B4-BE49-F238E27FC236}">
                <a16:creationId xmlns:a16="http://schemas.microsoft.com/office/drawing/2014/main" id="{6CE6A929-07D1-4E9B-9B47-7160AE66BE0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sp>
        <p:nvSpPr>
          <p:cNvPr id="15" name="Legende: Linie 14">
            <a:extLst>
              <a:ext uri="{FF2B5EF4-FFF2-40B4-BE49-F238E27FC236}">
                <a16:creationId xmlns:a16="http://schemas.microsoft.com/office/drawing/2014/main" id="{B05BAE64-CDD2-4434-9A70-73477156C620}"/>
              </a:ext>
            </a:extLst>
          </p:cNvPr>
          <p:cNvSpPr/>
          <p:nvPr/>
        </p:nvSpPr>
        <p:spPr>
          <a:xfrm>
            <a:off x="9995578" y="1720863"/>
            <a:ext cx="2091318" cy="958642"/>
          </a:xfrm>
          <a:prstGeom prst="borderCallout1">
            <a:avLst>
              <a:gd name="adj1" fmla="val 39823"/>
              <a:gd name="adj2" fmla="val -2406"/>
              <a:gd name="adj3" fmla="val 108607"/>
              <a:gd name="adj4" fmla="val -40564"/>
            </a:avLst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7. Station China:</a:t>
            </a:r>
          </a:p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Nähen der Jeans</a:t>
            </a:r>
          </a:p>
          <a:p>
            <a:pPr algn="ctr">
              <a:lnSpc>
                <a:spcPct val="150000"/>
              </a:lnSpc>
            </a:pPr>
            <a:endParaRPr lang="de-DE" sz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Grafik 38" descr="Pfeil mit einer Linie: Kurve im Uhrzeigersinn Silhouette">
            <a:extLst>
              <a:ext uri="{FF2B5EF4-FFF2-40B4-BE49-F238E27FC236}">
                <a16:creationId xmlns:a16="http://schemas.microsoft.com/office/drawing/2014/main" id="{36E95079-264E-4486-94B8-E9B1300E71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051837">
            <a:off x="7134452" y="1011591"/>
            <a:ext cx="721543" cy="3529912"/>
          </a:xfrm>
          <a:prstGeom prst="rect">
            <a:avLst/>
          </a:prstGeom>
        </p:spPr>
      </p:pic>
      <p:sp>
        <p:nvSpPr>
          <p:cNvPr id="41" name="Legende: Linie 40">
            <a:extLst>
              <a:ext uri="{FF2B5EF4-FFF2-40B4-BE49-F238E27FC236}">
                <a16:creationId xmlns:a16="http://schemas.microsoft.com/office/drawing/2014/main" id="{937B3EF9-B346-481C-BDEC-7579DD1E7EBD}"/>
              </a:ext>
            </a:extLst>
          </p:cNvPr>
          <p:cNvSpPr/>
          <p:nvPr/>
        </p:nvSpPr>
        <p:spPr>
          <a:xfrm>
            <a:off x="6454136" y="1208048"/>
            <a:ext cx="1924315" cy="958642"/>
          </a:xfrm>
          <a:prstGeom prst="borderCallout1">
            <a:avLst>
              <a:gd name="adj1" fmla="val 102733"/>
              <a:gd name="adj2" fmla="val 50075"/>
              <a:gd name="adj3" fmla="val 149605"/>
              <a:gd name="adj4" fmla="val 41359"/>
            </a:avLst>
          </a:prstGeom>
          <a:solidFill>
            <a:schemeClr val="bg1"/>
          </a:solidFill>
          <a:ln w="19050">
            <a:solidFill>
              <a:srgbClr val="276A7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Knöpfe, Nieten und der Futterstoff kommen aus Italien und der </a:t>
            </a:r>
            <a:r>
              <a:rPr lang="de-DE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Schweiz</a:t>
            </a:r>
            <a:r>
              <a:rPr lang="de-DE" sz="1400" dirty="0" err="1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Grafik 2" descr="Ein Bild, das Person, Fuß enthält.&#10;&#10;Automatisch generierte Beschreibung">
            <a:extLst>
              <a:ext uri="{FF2B5EF4-FFF2-40B4-BE49-F238E27FC236}">
                <a16:creationId xmlns:a16="http://schemas.microsoft.com/office/drawing/2014/main" id="{6AF63DB7-A0BB-4CDA-935C-1638C1D975B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22"/>
          <a:stretch/>
        </p:blipFill>
        <p:spPr>
          <a:xfrm>
            <a:off x="10002450" y="2781015"/>
            <a:ext cx="2091318" cy="13974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Grafik 4" descr="Ein Bild, das Poolball, blau, Nahaufnahme, schließen enthält.&#10;&#10;Automatisch generierte Beschreibung">
            <a:extLst>
              <a:ext uri="{FF2B5EF4-FFF2-40B4-BE49-F238E27FC236}">
                <a16:creationId xmlns:a16="http://schemas.microsoft.com/office/drawing/2014/main" id="{510A6645-BE1D-4A25-85C8-69E437ACD64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4"/>
          <a:stretch/>
        </p:blipFill>
        <p:spPr>
          <a:xfrm>
            <a:off x="4605337" y="1199560"/>
            <a:ext cx="1669115" cy="1114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4025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4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76928" y="2432438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sp>
        <p:nvSpPr>
          <p:cNvPr id="21" name="Legende: Linie 20">
            <a:extLst>
              <a:ext uri="{FF2B5EF4-FFF2-40B4-BE49-F238E27FC236}">
                <a16:creationId xmlns:a16="http://schemas.microsoft.com/office/drawing/2014/main" id="{424EF226-0A1F-4256-B2F7-D7AF3F170C77}"/>
              </a:ext>
            </a:extLst>
          </p:cNvPr>
          <p:cNvSpPr/>
          <p:nvPr/>
        </p:nvSpPr>
        <p:spPr>
          <a:xfrm flipH="1">
            <a:off x="2363906" y="1392719"/>
            <a:ext cx="2395499" cy="958642"/>
          </a:xfrm>
          <a:prstGeom prst="borderCallout1">
            <a:avLst>
              <a:gd name="adj1" fmla="val 46976"/>
              <a:gd name="adj2" fmla="val -2490"/>
              <a:gd name="adj3" fmla="val 112500"/>
              <a:gd name="adj4" fmla="val -38333"/>
            </a:avLst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 Station Frankreich:     Waschen/</a:t>
            </a:r>
            <a:r>
              <a:rPr lang="de-DE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Verwaschungen</a:t>
            </a:r>
            <a:endParaRPr lang="de-DE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endParaRPr lang="de-DE" sz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F2A75BF6-E097-47C8-9545-C81EA2D3535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21"/>
          <a:stretch/>
        </p:blipFill>
        <p:spPr>
          <a:xfrm>
            <a:off x="2363906" y="2490738"/>
            <a:ext cx="2395499" cy="16026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4012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76928" y="2432438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15" name="Legende: Linie 14">
            <a:extLst>
              <a:ext uri="{FF2B5EF4-FFF2-40B4-BE49-F238E27FC236}">
                <a16:creationId xmlns:a16="http://schemas.microsoft.com/office/drawing/2014/main" id="{2C0BC3A1-F533-4421-A56B-891396081370}"/>
              </a:ext>
            </a:extLst>
          </p:cNvPr>
          <p:cNvSpPr/>
          <p:nvPr/>
        </p:nvSpPr>
        <p:spPr>
          <a:xfrm flipH="1">
            <a:off x="2696547" y="994283"/>
            <a:ext cx="2464074" cy="958642"/>
          </a:xfrm>
          <a:prstGeom prst="borderCallout1">
            <a:avLst>
              <a:gd name="adj1" fmla="val 46976"/>
              <a:gd name="adj2" fmla="val -2490"/>
              <a:gd name="adj3" fmla="val 128073"/>
              <a:gd name="adj4" fmla="val -33269"/>
            </a:avLst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Station Deutschland:     Firmen-Label wird eingenäht</a:t>
            </a:r>
          </a:p>
          <a:p>
            <a:pPr algn="ctr">
              <a:lnSpc>
                <a:spcPct val="150000"/>
              </a:lnSpc>
            </a:pPr>
            <a:endParaRPr lang="de-DE" sz="3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B30BAD0-F71C-40C3-83B9-602B375B17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724"/>
          <a:stretch/>
        </p:blipFill>
        <p:spPr>
          <a:xfrm>
            <a:off x="2696547" y="2055808"/>
            <a:ext cx="2429814" cy="16217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406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76928" y="2432438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0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6364140">
            <a:off x="7695944" y="2331939"/>
            <a:ext cx="522050" cy="52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60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69 -0.00232 L -0.03437 -0.00139 L -0.05859 0.00555 L -0.07877 0.03218 L -0.09114 0.06597 " pathEditMode="relative" ptsTypes="AAAAA">
                                      <p:cBhvr>
                                        <p:cTn id="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7082850">
            <a:off x="6571030" y="2827901"/>
            <a:ext cx="522050" cy="52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7246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39 -0.00463 L 0.00039 -0.00463 C 0.00195 -0.00139 0.00351 0.00232 0.00534 0.00533 C 0.00612 0.00671 0.00742 0.00671 0.0082 0.00787 C 0.00911 0.00926 0.0095 0.01134 0.01028 0.01296 C 0.01315 0.01875 0.01159 0.01505 0.01458 0.01945 C 0.0151 0.02014 0.01549 0.02107 0.01601 0.02199 C 0.01797 0.02477 0.0181 0.02431 0.02031 0.0257 C 0.02109 0.02662 0.02187 0.02708 0.02252 0.02824 C 0.02304 0.0294 0.0233 0.03102 0.02395 0.03218 C 0.02513 0.03403 0.02682 0.03542 0.02812 0.03727 C 0.03177 0.0419 0.03007 0.03982 0.0332 0.04352 C 0.03372 0.04468 0.03398 0.04607 0.03463 0.04722 C 0.03593 0.05 0.03776 0.05185 0.03893 0.05486 C 0.04036 0.0588 0.04036 0.05949 0.04244 0.0625 C 0.0431 0.06343 0.04388 0.06435 0.04466 0.06505 C 0.04843 0.07523 0.04336 0.06296 0.04817 0.07153 C 0.05143 0.07708 0.04752 0.07408 0.05169 0.07662 C 0.05247 0.07732 0.05325 0.07801 0.0539 0.07917 C 0.05442 0.07986 0.05468 0.08102 0.05534 0.08171 C 0.05599 0.08241 0.05677 0.08218 0.05742 0.08287 C 0.06159 0.08658 0.05742 0.08472 0.0625 0.08796 C 0.06341 0.08866 0.06432 0.08889 0.06536 0.08912 C 0.06601 0.09005 0.06666 0.09121 0.06744 0.09167 C 0.06888 0.09283 0.07174 0.09421 0.07174 0.09421 C 0.07252 0.09514 0.07317 0.09607 0.07395 0.09676 C 0.07461 0.09746 0.07539 0.09746 0.07604 0.09815 C 0.07682 0.09908 0.07747 0.1007 0.07812 0.10185 C 0.0789 0.10301 0.07968 0.10347 0.08034 0.1044 C 0.08281 0.1081 0.0832 0.11111 0.08672 0.11343 L 0.09323 0.11713 L 0.09531 0.11852 L 0.12395 0.13125 L 0.25325 0.07917 " pathEditMode="relative" ptsTypes="AAAAAAAAAAAAAAAAAAAAAAAAAAAAAAAA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0846F6A-8368-419C-A089-A2023592596B}"/>
              </a:ext>
            </a:extLst>
          </p:cNvPr>
          <p:cNvSpPr/>
          <p:nvPr/>
        </p:nvSpPr>
        <p:spPr>
          <a:xfrm>
            <a:off x="6381750" y="1560490"/>
            <a:ext cx="3524250" cy="2049485"/>
          </a:xfrm>
          <a:custGeom>
            <a:avLst/>
            <a:gdLst>
              <a:gd name="connsiteX0" fmla="*/ 3524250 w 3524250"/>
              <a:gd name="connsiteY0" fmla="*/ 2049485 h 2049485"/>
              <a:gd name="connsiteX1" fmla="*/ 1819275 w 3524250"/>
              <a:gd name="connsiteY1" fmla="*/ 39710 h 2049485"/>
              <a:gd name="connsiteX2" fmla="*/ 0 w 3524250"/>
              <a:gd name="connsiteY2" fmla="*/ 906485 h 2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0" h="2049485">
                <a:moveTo>
                  <a:pt x="3524250" y="2049485"/>
                </a:moveTo>
                <a:cubicBezTo>
                  <a:pt x="2965450" y="1139847"/>
                  <a:pt x="2406650" y="230210"/>
                  <a:pt x="1819275" y="39710"/>
                </a:cubicBezTo>
                <a:cubicBezTo>
                  <a:pt x="1231900" y="-150790"/>
                  <a:pt x="615950" y="377847"/>
                  <a:pt x="0" y="90648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9819915">
            <a:off x="9641946" y="3372809"/>
            <a:ext cx="522050" cy="52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6463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65 -0.00023 L -0.05729 -0.16805 L -0.11797 -0.27986 L -0.14297 -0.30023 L -0.1694 -0.30255 L -0.21875 -0.26967 L -0.28724 -0.17315 " pathEditMode="relative" ptsTypes="AAAAA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0846F6A-8368-419C-A089-A2023592596B}"/>
              </a:ext>
            </a:extLst>
          </p:cNvPr>
          <p:cNvSpPr/>
          <p:nvPr/>
        </p:nvSpPr>
        <p:spPr>
          <a:xfrm>
            <a:off x="6381750" y="1560490"/>
            <a:ext cx="3524250" cy="2049485"/>
          </a:xfrm>
          <a:custGeom>
            <a:avLst/>
            <a:gdLst>
              <a:gd name="connsiteX0" fmla="*/ 3524250 w 3524250"/>
              <a:gd name="connsiteY0" fmla="*/ 2049485 h 2049485"/>
              <a:gd name="connsiteX1" fmla="*/ 1819275 w 3524250"/>
              <a:gd name="connsiteY1" fmla="*/ 39710 h 2049485"/>
              <a:gd name="connsiteX2" fmla="*/ 0 w 3524250"/>
              <a:gd name="connsiteY2" fmla="*/ 906485 h 2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0" h="2049485">
                <a:moveTo>
                  <a:pt x="3524250" y="2049485"/>
                </a:moveTo>
                <a:cubicBezTo>
                  <a:pt x="2965450" y="1139847"/>
                  <a:pt x="2406650" y="230210"/>
                  <a:pt x="1819275" y="39710"/>
                </a:cubicBezTo>
                <a:cubicBezTo>
                  <a:pt x="1231900" y="-150790"/>
                  <a:pt x="615950" y="377847"/>
                  <a:pt x="0" y="90648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BC00862-0074-42C8-894E-4EB5E7462C70}"/>
              </a:ext>
            </a:extLst>
          </p:cNvPr>
          <p:cNvCxnSpPr>
            <a:cxnSpLocks/>
          </p:cNvCxnSpPr>
          <p:nvPr/>
        </p:nvCxnSpPr>
        <p:spPr>
          <a:xfrm flipH="1">
            <a:off x="6061074" y="2503231"/>
            <a:ext cx="279991" cy="81254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2065118">
            <a:off x="6108717" y="2196269"/>
            <a:ext cx="522050" cy="52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34245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52 -0.00139 L -0.02526 0.12315 " pathEditMode="relative" ptsTypes="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0846F6A-8368-419C-A089-A2023592596B}"/>
              </a:ext>
            </a:extLst>
          </p:cNvPr>
          <p:cNvSpPr/>
          <p:nvPr/>
        </p:nvSpPr>
        <p:spPr>
          <a:xfrm>
            <a:off x="6381750" y="1560490"/>
            <a:ext cx="3524250" cy="2049485"/>
          </a:xfrm>
          <a:custGeom>
            <a:avLst/>
            <a:gdLst>
              <a:gd name="connsiteX0" fmla="*/ 3524250 w 3524250"/>
              <a:gd name="connsiteY0" fmla="*/ 2049485 h 2049485"/>
              <a:gd name="connsiteX1" fmla="*/ 1819275 w 3524250"/>
              <a:gd name="connsiteY1" fmla="*/ 39710 h 2049485"/>
              <a:gd name="connsiteX2" fmla="*/ 0 w 3524250"/>
              <a:gd name="connsiteY2" fmla="*/ 906485 h 2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0" h="2049485">
                <a:moveTo>
                  <a:pt x="3524250" y="2049485"/>
                </a:moveTo>
                <a:cubicBezTo>
                  <a:pt x="2965450" y="1139847"/>
                  <a:pt x="2406650" y="230210"/>
                  <a:pt x="1819275" y="39710"/>
                </a:cubicBezTo>
                <a:cubicBezTo>
                  <a:pt x="1231900" y="-150790"/>
                  <a:pt x="615950" y="377847"/>
                  <a:pt x="0" y="90648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BC00862-0074-42C8-894E-4EB5E7462C70}"/>
              </a:ext>
            </a:extLst>
          </p:cNvPr>
          <p:cNvCxnSpPr>
            <a:cxnSpLocks/>
          </p:cNvCxnSpPr>
          <p:nvPr/>
        </p:nvCxnSpPr>
        <p:spPr>
          <a:xfrm flipH="1">
            <a:off x="6061074" y="2503231"/>
            <a:ext cx="279991" cy="81254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E8A5E1D6-2A3A-44B3-8A6F-FD80E20DBD5A}"/>
              </a:ext>
            </a:extLst>
          </p:cNvPr>
          <p:cNvSpPr/>
          <p:nvPr/>
        </p:nvSpPr>
        <p:spPr>
          <a:xfrm rot="21357424">
            <a:off x="6067471" y="2911866"/>
            <a:ext cx="543456" cy="476965"/>
          </a:xfrm>
          <a:custGeom>
            <a:avLst/>
            <a:gdLst>
              <a:gd name="connsiteX0" fmla="*/ 0 w 532507"/>
              <a:gd name="connsiteY0" fmla="*/ 352425 h 425743"/>
              <a:gd name="connsiteX1" fmla="*/ 476250 w 532507"/>
              <a:gd name="connsiteY1" fmla="*/ 400050 h 425743"/>
              <a:gd name="connsiteX2" fmla="*/ 504825 w 532507"/>
              <a:gd name="connsiteY2" fmla="*/ 0 h 42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507" h="425743">
                <a:moveTo>
                  <a:pt x="0" y="352425"/>
                </a:moveTo>
                <a:cubicBezTo>
                  <a:pt x="196056" y="405606"/>
                  <a:pt x="392113" y="458787"/>
                  <a:pt x="476250" y="400050"/>
                </a:cubicBezTo>
                <a:cubicBezTo>
                  <a:pt x="560387" y="341313"/>
                  <a:pt x="532606" y="170656"/>
                  <a:pt x="504825" y="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6172085">
            <a:off x="5800048" y="3047003"/>
            <a:ext cx="522050" cy="52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734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66 -0.00093 L 0.02929 0.0118 L 0.04362 0.00162 L 0.04505 -0.02385 L 0.04218 -0.05926 " pathEditMode="relative" ptsTypes="AAA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0846F6A-8368-419C-A089-A2023592596B}"/>
              </a:ext>
            </a:extLst>
          </p:cNvPr>
          <p:cNvSpPr/>
          <p:nvPr/>
        </p:nvSpPr>
        <p:spPr>
          <a:xfrm>
            <a:off x="6381750" y="1560490"/>
            <a:ext cx="3524250" cy="2049485"/>
          </a:xfrm>
          <a:custGeom>
            <a:avLst/>
            <a:gdLst>
              <a:gd name="connsiteX0" fmla="*/ 3524250 w 3524250"/>
              <a:gd name="connsiteY0" fmla="*/ 2049485 h 2049485"/>
              <a:gd name="connsiteX1" fmla="*/ 1819275 w 3524250"/>
              <a:gd name="connsiteY1" fmla="*/ 39710 h 2049485"/>
              <a:gd name="connsiteX2" fmla="*/ 0 w 3524250"/>
              <a:gd name="connsiteY2" fmla="*/ 906485 h 2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0" h="2049485">
                <a:moveTo>
                  <a:pt x="3524250" y="2049485"/>
                </a:moveTo>
                <a:cubicBezTo>
                  <a:pt x="2965450" y="1139847"/>
                  <a:pt x="2406650" y="230210"/>
                  <a:pt x="1819275" y="39710"/>
                </a:cubicBezTo>
                <a:cubicBezTo>
                  <a:pt x="1231900" y="-150790"/>
                  <a:pt x="615950" y="377847"/>
                  <a:pt x="0" y="90648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BC00862-0074-42C8-894E-4EB5E7462C70}"/>
              </a:ext>
            </a:extLst>
          </p:cNvPr>
          <p:cNvCxnSpPr>
            <a:cxnSpLocks/>
          </p:cNvCxnSpPr>
          <p:nvPr/>
        </p:nvCxnSpPr>
        <p:spPr>
          <a:xfrm flipH="1">
            <a:off x="6061074" y="2503231"/>
            <a:ext cx="279991" cy="81254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E8A5E1D6-2A3A-44B3-8A6F-FD80E20DBD5A}"/>
              </a:ext>
            </a:extLst>
          </p:cNvPr>
          <p:cNvSpPr/>
          <p:nvPr/>
        </p:nvSpPr>
        <p:spPr>
          <a:xfrm rot="21357424">
            <a:off x="6067471" y="2911866"/>
            <a:ext cx="543456" cy="476965"/>
          </a:xfrm>
          <a:custGeom>
            <a:avLst/>
            <a:gdLst>
              <a:gd name="connsiteX0" fmla="*/ 0 w 532507"/>
              <a:gd name="connsiteY0" fmla="*/ 352425 h 425743"/>
              <a:gd name="connsiteX1" fmla="*/ 476250 w 532507"/>
              <a:gd name="connsiteY1" fmla="*/ 400050 h 425743"/>
              <a:gd name="connsiteX2" fmla="*/ 504825 w 532507"/>
              <a:gd name="connsiteY2" fmla="*/ 0 h 42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507" h="425743">
                <a:moveTo>
                  <a:pt x="0" y="352425"/>
                </a:moveTo>
                <a:cubicBezTo>
                  <a:pt x="196056" y="405606"/>
                  <a:pt x="392113" y="458787"/>
                  <a:pt x="476250" y="400050"/>
                </a:cubicBezTo>
                <a:cubicBezTo>
                  <a:pt x="560387" y="341313"/>
                  <a:pt x="532606" y="170656"/>
                  <a:pt x="504825" y="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31D96B-F5DB-49D4-AB16-3BC28CC8754C}"/>
              </a:ext>
            </a:extLst>
          </p:cNvPr>
          <p:cNvCxnSpPr/>
          <p:nvPr/>
        </p:nvCxnSpPr>
        <p:spPr>
          <a:xfrm>
            <a:off x="6565256" y="2895293"/>
            <a:ext cx="2514977" cy="19363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5834857">
            <a:off x="6322896" y="2630636"/>
            <a:ext cx="522050" cy="52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7463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79 -0.00116 L 0.20573 0.02662 " pathEditMode="relative" ptsTypes="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 descr="Ein Bild, das Karte enthält.&#10;&#10;Automatisch generierte Beschreibung">
            <a:extLst>
              <a:ext uri="{FF2B5EF4-FFF2-40B4-BE49-F238E27FC236}">
                <a16:creationId xmlns:a16="http://schemas.microsoft.com/office/drawing/2014/main" id="{A3A40E8E-A2AE-4A9C-9A08-7BF61BDB3C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3" name="Titel 12">
            <a:extLst>
              <a:ext uri="{FF2B5EF4-FFF2-40B4-BE49-F238E27FC236}">
                <a16:creationId xmlns:a16="http://schemas.microsoft.com/office/drawing/2014/main" id="{097A8523-0BAF-4943-892B-956D8D341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10" y="301916"/>
            <a:ext cx="11353780" cy="1325563"/>
          </a:xfrm>
        </p:spPr>
        <p:txBody>
          <a:bodyPr/>
          <a:lstStyle/>
          <a:p>
            <a:pPr algn="ctr"/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Die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Produktionwege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dirty="0" err="1">
                <a:latin typeface="Arial" panose="020B0604020202020204" pitchFamily="34" charset="0"/>
                <a:cs typeface="Arial" panose="020B0604020202020204" pitchFamily="34" charset="0"/>
              </a:rPr>
              <a:t>einer</a:t>
            </a:r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 Jeans </a:t>
            </a:r>
            <a:endParaRPr lang="de-DE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Inhaltsplatzhalter 14">
            <a:extLst>
              <a:ext uri="{FF2B5EF4-FFF2-40B4-BE49-F238E27FC236}">
                <a16:creationId xmlns:a16="http://schemas.microsoft.com/office/drawing/2014/main" id="{F068FB76-7DE3-45A9-9906-4406136CFE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de-DE" sz="4400" dirty="0"/>
          </a:p>
          <a:p>
            <a:pPr marL="0" indent="0" algn="ctr">
              <a:buNone/>
            </a:pPr>
            <a:r>
              <a:rPr lang="de-DE" sz="6000" dirty="0">
                <a:latin typeface="Arial" panose="020B0604020202020204" pitchFamily="34" charset="0"/>
                <a:cs typeface="Arial" panose="020B0604020202020204" pitchFamily="34" charset="0"/>
              </a:rPr>
              <a:t>Wo kommt eure Jeans her? </a:t>
            </a:r>
          </a:p>
          <a:p>
            <a:pPr marL="0" indent="0" algn="ctr">
              <a:buNone/>
            </a:pPr>
            <a:r>
              <a:rPr lang="de-DE" sz="3600" dirty="0">
                <a:latin typeface="Arial" panose="020B0604020202020204" pitchFamily="34" charset="0"/>
                <a:cs typeface="Arial" panose="020B0604020202020204" pitchFamily="34" charset="0"/>
              </a:rPr>
              <a:t>(schaut in eurer Hose auf dem Etikett nach) </a:t>
            </a:r>
          </a:p>
        </p:txBody>
      </p:sp>
    </p:spTree>
    <p:extLst>
      <p:ext uri="{BB962C8B-B14F-4D97-AF65-F5344CB8AC3E}">
        <p14:creationId xmlns:p14="http://schemas.microsoft.com/office/powerpoint/2010/main" val="19691300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0846F6A-8368-419C-A089-A2023592596B}"/>
              </a:ext>
            </a:extLst>
          </p:cNvPr>
          <p:cNvSpPr/>
          <p:nvPr/>
        </p:nvSpPr>
        <p:spPr>
          <a:xfrm>
            <a:off x="6381750" y="1560490"/>
            <a:ext cx="3524250" cy="2049485"/>
          </a:xfrm>
          <a:custGeom>
            <a:avLst/>
            <a:gdLst>
              <a:gd name="connsiteX0" fmla="*/ 3524250 w 3524250"/>
              <a:gd name="connsiteY0" fmla="*/ 2049485 h 2049485"/>
              <a:gd name="connsiteX1" fmla="*/ 1819275 w 3524250"/>
              <a:gd name="connsiteY1" fmla="*/ 39710 h 2049485"/>
              <a:gd name="connsiteX2" fmla="*/ 0 w 3524250"/>
              <a:gd name="connsiteY2" fmla="*/ 906485 h 2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0" h="2049485">
                <a:moveTo>
                  <a:pt x="3524250" y="2049485"/>
                </a:moveTo>
                <a:cubicBezTo>
                  <a:pt x="2965450" y="1139847"/>
                  <a:pt x="2406650" y="230210"/>
                  <a:pt x="1819275" y="39710"/>
                </a:cubicBezTo>
                <a:cubicBezTo>
                  <a:pt x="1231900" y="-150790"/>
                  <a:pt x="615950" y="377847"/>
                  <a:pt x="0" y="90648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BC00862-0074-42C8-894E-4EB5E7462C70}"/>
              </a:ext>
            </a:extLst>
          </p:cNvPr>
          <p:cNvCxnSpPr>
            <a:cxnSpLocks/>
          </p:cNvCxnSpPr>
          <p:nvPr/>
        </p:nvCxnSpPr>
        <p:spPr>
          <a:xfrm flipH="1">
            <a:off x="6061074" y="2503231"/>
            <a:ext cx="279991" cy="81254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E8A5E1D6-2A3A-44B3-8A6F-FD80E20DBD5A}"/>
              </a:ext>
            </a:extLst>
          </p:cNvPr>
          <p:cNvSpPr/>
          <p:nvPr/>
        </p:nvSpPr>
        <p:spPr>
          <a:xfrm rot="21357424">
            <a:off x="6067471" y="2911866"/>
            <a:ext cx="543456" cy="476965"/>
          </a:xfrm>
          <a:custGeom>
            <a:avLst/>
            <a:gdLst>
              <a:gd name="connsiteX0" fmla="*/ 0 w 532507"/>
              <a:gd name="connsiteY0" fmla="*/ 352425 h 425743"/>
              <a:gd name="connsiteX1" fmla="*/ 476250 w 532507"/>
              <a:gd name="connsiteY1" fmla="*/ 400050 h 425743"/>
              <a:gd name="connsiteX2" fmla="*/ 504825 w 532507"/>
              <a:gd name="connsiteY2" fmla="*/ 0 h 42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507" h="425743">
                <a:moveTo>
                  <a:pt x="0" y="352425"/>
                </a:moveTo>
                <a:cubicBezTo>
                  <a:pt x="196056" y="405606"/>
                  <a:pt x="392113" y="458787"/>
                  <a:pt x="476250" y="400050"/>
                </a:cubicBezTo>
                <a:cubicBezTo>
                  <a:pt x="560387" y="341313"/>
                  <a:pt x="532606" y="170656"/>
                  <a:pt x="504825" y="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31D96B-F5DB-49D4-AB16-3BC28CC8754C}"/>
              </a:ext>
            </a:extLst>
          </p:cNvPr>
          <p:cNvCxnSpPr/>
          <p:nvPr/>
        </p:nvCxnSpPr>
        <p:spPr>
          <a:xfrm>
            <a:off x="6565256" y="2895293"/>
            <a:ext cx="2514977" cy="19363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0CDD57A3-9485-43F2-8173-128B364595A5}"/>
              </a:ext>
            </a:extLst>
          </p:cNvPr>
          <p:cNvSpPr/>
          <p:nvPr/>
        </p:nvSpPr>
        <p:spPr>
          <a:xfrm>
            <a:off x="5747657" y="1652476"/>
            <a:ext cx="3344092" cy="1412941"/>
          </a:xfrm>
          <a:custGeom>
            <a:avLst/>
            <a:gdLst>
              <a:gd name="connsiteX0" fmla="*/ 3344092 w 3344092"/>
              <a:gd name="connsiteY0" fmla="*/ 1412941 h 1412941"/>
              <a:gd name="connsiteX1" fmla="*/ 1053737 w 3344092"/>
              <a:gd name="connsiteY1" fmla="*/ 2153 h 1412941"/>
              <a:gd name="connsiteX2" fmla="*/ 0 w 3344092"/>
              <a:gd name="connsiteY2" fmla="*/ 1082015 h 141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4092" h="1412941">
                <a:moveTo>
                  <a:pt x="3344092" y="1412941"/>
                </a:moveTo>
                <a:cubicBezTo>
                  <a:pt x="2477589" y="735124"/>
                  <a:pt x="1611086" y="57307"/>
                  <a:pt x="1053737" y="2153"/>
                </a:cubicBezTo>
                <a:cubicBezTo>
                  <a:pt x="496388" y="-53001"/>
                  <a:pt x="0" y="968804"/>
                  <a:pt x="0" y="108201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08754">
            <a:off x="8838640" y="2809500"/>
            <a:ext cx="525840" cy="52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340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78 0.00162 L -0.08007 -0.10903 L -0.15156 -0.18773 L -0.18151 -0.20301 L -0.20364 -0.20417 L -0.23007 -0.17246 L -0.25013 -0.1382 L -0.275 -0.05186 " pathEditMode="relative" ptsTypes="AAAAAA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0846F6A-8368-419C-A089-A2023592596B}"/>
              </a:ext>
            </a:extLst>
          </p:cNvPr>
          <p:cNvSpPr/>
          <p:nvPr/>
        </p:nvSpPr>
        <p:spPr>
          <a:xfrm>
            <a:off x="6381750" y="1560490"/>
            <a:ext cx="3524250" cy="2049485"/>
          </a:xfrm>
          <a:custGeom>
            <a:avLst/>
            <a:gdLst>
              <a:gd name="connsiteX0" fmla="*/ 3524250 w 3524250"/>
              <a:gd name="connsiteY0" fmla="*/ 2049485 h 2049485"/>
              <a:gd name="connsiteX1" fmla="*/ 1819275 w 3524250"/>
              <a:gd name="connsiteY1" fmla="*/ 39710 h 2049485"/>
              <a:gd name="connsiteX2" fmla="*/ 0 w 3524250"/>
              <a:gd name="connsiteY2" fmla="*/ 906485 h 2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0" h="2049485">
                <a:moveTo>
                  <a:pt x="3524250" y="2049485"/>
                </a:moveTo>
                <a:cubicBezTo>
                  <a:pt x="2965450" y="1139847"/>
                  <a:pt x="2406650" y="230210"/>
                  <a:pt x="1819275" y="39710"/>
                </a:cubicBezTo>
                <a:cubicBezTo>
                  <a:pt x="1231900" y="-150790"/>
                  <a:pt x="615950" y="377847"/>
                  <a:pt x="0" y="90648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BC00862-0074-42C8-894E-4EB5E7462C70}"/>
              </a:ext>
            </a:extLst>
          </p:cNvPr>
          <p:cNvCxnSpPr>
            <a:cxnSpLocks/>
          </p:cNvCxnSpPr>
          <p:nvPr/>
        </p:nvCxnSpPr>
        <p:spPr>
          <a:xfrm flipH="1">
            <a:off x="6061074" y="2503231"/>
            <a:ext cx="279991" cy="81254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E8A5E1D6-2A3A-44B3-8A6F-FD80E20DBD5A}"/>
              </a:ext>
            </a:extLst>
          </p:cNvPr>
          <p:cNvSpPr/>
          <p:nvPr/>
        </p:nvSpPr>
        <p:spPr>
          <a:xfrm rot="21357424">
            <a:off x="6067471" y="2911866"/>
            <a:ext cx="543456" cy="476965"/>
          </a:xfrm>
          <a:custGeom>
            <a:avLst/>
            <a:gdLst>
              <a:gd name="connsiteX0" fmla="*/ 0 w 532507"/>
              <a:gd name="connsiteY0" fmla="*/ 352425 h 425743"/>
              <a:gd name="connsiteX1" fmla="*/ 476250 w 532507"/>
              <a:gd name="connsiteY1" fmla="*/ 400050 h 425743"/>
              <a:gd name="connsiteX2" fmla="*/ 504825 w 532507"/>
              <a:gd name="connsiteY2" fmla="*/ 0 h 42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507" h="425743">
                <a:moveTo>
                  <a:pt x="0" y="352425"/>
                </a:moveTo>
                <a:cubicBezTo>
                  <a:pt x="196056" y="405606"/>
                  <a:pt x="392113" y="458787"/>
                  <a:pt x="476250" y="400050"/>
                </a:cubicBezTo>
                <a:cubicBezTo>
                  <a:pt x="560387" y="341313"/>
                  <a:pt x="532606" y="170656"/>
                  <a:pt x="504825" y="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31D96B-F5DB-49D4-AB16-3BC28CC8754C}"/>
              </a:ext>
            </a:extLst>
          </p:cNvPr>
          <p:cNvCxnSpPr/>
          <p:nvPr/>
        </p:nvCxnSpPr>
        <p:spPr>
          <a:xfrm>
            <a:off x="6565256" y="2895293"/>
            <a:ext cx="2514977" cy="19363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0CDD57A3-9485-43F2-8173-128B364595A5}"/>
              </a:ext>
            </a:extLst>
          </p:cNvPr>
          <p:cNvSpPr/>
          <p:nvPr/>
        </p:nvSpPr>
        <p:spPr>
          <a:xfrm>
            <a:off x="5747657" y="1652476"/>
            <a:ext cx="3344092" cy="1412941"/>
          </a:xfrm>
          <a:custGeom>
            <a:avLst/>
            <a:gdLst>
              <a:gd name="connsiteX0" fmla="*/ 3344092 w 3344092"/>
              <a:gd name="connsiteY0" fmla="*/ 1412941 h 1412941"/>
              <a:gd name="connsiteX1" fmla="*/ 1053737 w 3344092"/>
              <a:gd name="connsiteY1" fmla="*/ 2153 h 1412941"/>
              <a:gd name="connsiteX2" fmla="*/ 0 w 3344092"/>
              <a:gd name="connsiteY2" fmla="*/ 1082015 h 141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4092" h="1412941">
                <a:moveTo>
                  <a:pt x="3344092" y="1412941"/>
                </a:moveTo>
                <a:cubicBezTo>
                  <a:pt x="2477589" y="735124"/>
                  <a:pt x="1611086" y="57307"/>
                  <a:pt x="1053737" y="2153"/>
                </a:cubicBezTo>
                <a:cubicBezTo>
                  <a:pt x="496388" y="-53001"/>
                  <a:pt x="0" y="968804"/>
                  <a:pt x="0" y="108201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E4937622-1C64-49A4-B2C0-626C859A0B21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5727838" y="2594853"/>
            <a:ext cx="312368" cy="152052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25885">
            <a:off x="5479820" y="2459074"/>
            <a:ext cx="525840" cy="525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9380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18 0.00208 L 0.02552 -0.02222 " pathEditMode="relative" ptsTypes="AA">
                                      <p:cBhvr>
                                        <p:cTn id="6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  <a:noFill/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83A1BBCD-E6B6-45FC-A43B-B4403BEF2B4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648353" y="2403863"/>
            <a:ext cx="185214" cy="379247"/>
          </a:xfrm>
          <a:prstGeom prst="rect">
            <a:avLst/>
          </a:prstGeom>
        </p:spPr>
      </p:pic>
      <p:pic>
        <p:nvPicPr>
          <p:cNvPr id="18" name="Grafik 17">
            <a:extLst>
              <a:ext uri="{FF2B5EF4-FFF2-40B4-BE49-F238E27FC236}">
                <a16:creationId xmlns:a16="http://schemas.microsoft.com/office/drawing/2014/main" id="{701718F4-05BC-4784-B158-22152AED79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8987626" y="2709680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4EF8D616-A98C-4799-BBCE-6EED6B20847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47599" y="2215606"/>
            <a:ext cx="185214" cy="379247"/>
          </a:xfrm>
          <a:prstGeom prst="rect">
            <a:avLst/>
          </a:prstGeom>
        </p:spPr>
      </p:pic>
      <p:sp>
        <p:nvSpPr>
          <p:cNvPr id="35" name="Freihandform: Form 34">
            <a:extLst>
              <a:ext uri="{FF2B5EF4-FFF2-40B4-BE49-F238E27FC236}">
                <a16:creationId xmlns:a16="http://schemas.microsoft.com/office/drawing/2014/main" id="{322F1657-7AFD-4B29-B830-091A85500B5D}"/>
              </a:ext>
            </a:extLst>
          </p:cNvPr>
          <p:cNvSpPr/>
          <p:nvPr/>
        </p:nvSpPr>
        <p:spPr>
          <a:xfrm>
            <a:off x="6829425" y="2574925"/>
            <a:ext cx="1085850" cy="463550"/>
          </a:xfrm>
          <a:custGeom>
            <a:avLst/>
            <a:gdLst>
              <a:gd name="connsiteX0" fmla="*/ 1085850 w 1085850"/>
              <a:gd name="connsiteY0" fmla="*/ 6350 h 463550"/>
              <a:gd name="connsiteX1" fmla="*/ 390525 w 1085850"/>
              <a:gd name="connsiteY1" fmla="*/ 63500 h 463550"/>
              <a:gd name="connsiteX2" fmla="*/ 0 w 1085850"/>
              <a:gd name="connsiteY2" fmla="*/ 463550 h 46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85850" h="463550">
                <a:moveTo>
                  <a:pt x="1085850" y="6350"/>
                </a:moveTo>
                <a:cubicBezTo>
                  <a:pt x="828675" y="-3175"/>
                  <a:pt x="571500" y="-12700"/>
                  <a:pt x="390525" y="63500"/>
                </a:cubicBezTo>
                <a:cubicBezTo>
                  <a:pt x="209550" y="139700"/>
                  <a:pt x="63500" y="390525"/>
                  <a:pt x="0" y="463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Freihandform: Form 14">
            <a:extLst>
              <a:ext uri="{FF2B5EF4-FFF2-40B4-BE49-F238E27FC236}">
                <a16:creationId xmlns:a16="http://schemas.microsoft.com/office/drawing/2014/main" id="{2043B7F6-9B59-4DC8-A3B4-B59CBFE54302}"/>
              </a:ext>
            </a:extLst>
          </p:cNvPr>
          <p:cNvSpPr/>
          <p:nvPr/>
        </p:nvSpPr>
        <p:spPr>
          <a:xfrm>
            <a:off x="6838950" y="3048000"/>
            <a:ext cx="3067050" cy="929414"/>
          </a:xfrm>
          <a:custGeom>
            <a:avLst/>
            <a:gdLst>
              <a:gd name="connsiteX0" fmla="*/ 0 w 3067050"/>
              <a:gd name="connsiteY0" fmla="*/ 0 h 929414"/>
              <a:gd name="connsiteX1" fmla="*/ 1362075 w 3067050"/>
              <a:gd name="connsiteY1" fmla="*/ 914400 h 929414"/>
              <a:gd name="connsiteX2" fmla="*/ 3067050 w 3067050"/>
              <a:gd name="connsiteY2" fmla="*/ 590550 h 929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067050" h="929414">
                <a:moveTo>
                  <a:pt x="0" y="0"/>
                </a:moveTo>
                <a:cubicBezTo>
                  <a:pt x="425450" y="407987"/>
                  <a:pt x="850900" y="815975"/>
                  <a:pt x="1362075" y="914400"/>
                </a:cubicBezTo>
                <a:cubicBezTo>
                  <a:pt x="1873250" y="1012825"/>
                  <a:pt x="2768600" y="595313"/>
                  <a:pt x="3067050" y="59055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Freihandform: Form 21">
            <a:extLst>
              <a:ext uri="{FF2B5EF4-FFF2-40B4-BE49-F238E27FC236}">
                <a16:creationId xmlns:a16="http://schemas.microsoft.com/office/drawing/2014/main" id="{40846F6A-8368-419C-A089-A2023592596B}"/>
              </a:ext>
            </a:extLst>
          </p:cNvPr>
          <p:cNvSpPr/>
          <p:nvPr/>
        </p:nvSpPr>
        <p:spPr>
          <a:xfrm>
            <a:off x="6381750" y="1560490"/>
            <a:ext cx="3524250" cy="2049485"/>
          </a:xfrm>
          <a:custGeom>
            <a:avLst/>
            <a:gdLst>
              <a:gd name="connsiteX0" fmla="*/ 3524250 w 3524250"/>
              <a:gd name="connsiteY0" fmla="*/ 2049485 h 2049485"/>
              <a:gd name="connsiteX1" fmla="*/ 1819275 w 3524250"/>
              <a:gd name="connsiteY1" fmla="*/ 39710 h 2049485"/>
              <a:gd name="connsiteX2" fmla="*/ 0 w 3524250"/>
              <a:gd name="connsiteY2" fmla="*/ 906485 h 2049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24250" h="2049485">
                <a:moveTo>
                  <a:pt x="3524250" y="2049485"/>
                </a:moveTo>
                <a:cubicBezTo>
                  <a:pt x="2965450" y="1139847"/>
                  <a:pt x="2406650" y="230210"/>
                  <a:pt x="1819275" y="39710"/>
                </a:cubicBezTo>
                <a:cubicBezTo>
                  <a:pt x="1231900" y="-150790"/>
                  <a:pt x="615950" y="377847"/>
                  <a:pt x="0" y="90648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cxnSp>
        <p:nvCxnSpPr>
          <p:cNvPr id="21" name="Gerader Verbinder 20">
            <a:extLst>
              <a:ext uri="{FF2B5EF4-FFF2-40B4-BE49-F238E27FC236}">
                <a16:creationId xmlns:a16="http://schemas.microsoft.com/office/drawing/2014/main" id="{EBC00862-0074-42C8-894E-4EB5E7462C70}"/>
              </a:ext>
            </a:extLst>
          </p:cNvPr>
          <p:cNvCxnSpPr>
            <a:cxnSpLocks/>
          </p:cNvCxnSpPr>
          <p:nvPr/>
        </p:nvCxnSpPr>
        <p:spPr>
          <a:xfrm flipH="1">
            <a:off x="6061074" y="2503231"/>
            <a:ext cx="279991" cy="81254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Freihandform: Form 22">
            <a:extLst>
              <a:ext uri="{FF2B5EF4-FFF2-40B4-BE49-F238E27FC236}">
                <a16:creationId xmlns:a16="http://schemas.microsoft.com/office/drawing/2014/main" id="{E8A5E1D6-2A3A-44B3-8A6F-FD80E20DBD5A}"/>
              </a:ext>
            </a:extLst>
          </p:cNvPr>
          <p:cNvSpPr/>
          <p:nvPr/>
        </p:nvSpPr>
        <p:spPr>
          <a:xfrm rot="21357424">
            <a:off x="6067471" y="2911866"/>
            <a:ext cx="543456" cy="476965"/>
          </a:xfrm>
          <a:custGeom>
            <a:avLst/>
            <a:gdLst>
              <a:gd name="connsiteX0" fmla="*/ 0 w 532507"/>
              <a:gd name="connsiteY0" fmla="*/ 352425 h 425743"/>
              <a:gd name="connsiteX1" fmla="*/ 476250 w 532507"/>
              <a:gd name="connsiteY1" fmla="*/ 400050 h 425743"/>
              <a:gd name="connsiteX2" fmla="*/ 504825 w 532507"/>
              <a:gd name="connsiteY2" fmla="*/ 0 h 425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2507" h="425743">
                <a:moveTo>
                  <a:pt x="0" y="352425"/>
                </a:moveTo>
                <a:cubicBezTo>
                  <a:pt x="196056" y="405606"/>
                  <a:pt x="392113" y="458787"/>
                  <a:pt x="476250" y="400050"/>
                </a:cubicBezTo>
                <a:cubicBezTo>
                  <a:pt x="560387" y="341313"/>
                  <a:pt x="532606" y="170656"/>
                  <a:pt x="504825" y="0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8231D96B-F5DB-49D4-AB16-3BC28CC8754C}"/>
              </a:ext>
            </a:extLst>
          </p:cNvPr>
          <p:cNvCxnSpPr/>
          <p:nvPr/>
        </p:nvCxnSpPr>
        <p:spPr>
          <a:xfrm>
            <a:off x="6565256" y="2895293"/>
            <a:ext cx="2514977" cy="193634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" name="Freihandform: Form 2">
            <a:extLst>
              <a:ext uri="{FF2B5EF4-FFF2-40B4-BE49-F238E27FC236}">
                <a16:creationId xmlns:a16="http://schemas.microsoft.com/office/drawing/2014/main" id="{0CDD57A3-9485-43F2-8173-128B364595A5}"/>
              </a:ext>
            </a:extLst>
          </p:cNvPr>
          <p:cNvSpPr/>
          <p:nvPr/>
        </p:nvSpPr>
        <p:spPr>
          <a:xfrm>
            <a:off x="5747657" y="1652476"/>
            <a:ext cx="3344092" cy="1412941"/>
          </a:xfrm>
          <a:custGeom>
            <a:avLst/>
            <a:gdLst>
              <a:gd name="connsiteX0" fmla="*/ 3344092 w 3344092"/>
              <a:gd name="connsiteY0" fmla="*/ 1412941 h 1412941"/>
              <a:gd name="connsiteX1" fmla="*/ 1053737 w 3344092"/>
              <a:gd name="connsiteY1" fmla="*/ 2153 h 1412941"/>
              <a:gd name="connsiteX2" fmla="*/ 0 w 3344092"/>
              <a:gd name="connsiteY2" fmla="*/ 1082015 h 14129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44092" h="1412941">
                <a:moveTo>
                  <a:pt x="3344092" y="1412941"/>
                </a:moveTo>
                <a:cubicBezTo>
                  <a:pt x="2477589" y="735124"/>
                  <a:pt x="1611086" y="57307"/>
                  <a:pt x="1053737" y="2153"/>
                </a:cubicBezTo>
                <a:cubicBezTo>
                  <a:pt x="496388" y="-53001"/>
                  <a:pt x="0" y="968804"/>
                  <a:pt x="0" y="1082015"/>
                </a:cubicBezTo>
              </a:path>
            </a:pathLst>
          </a:cu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6" name="Gerader Verbinder 5">
            <a:extLst>
              <a:ext uri="{FF2B5EF4-FFF2-40B4-BE49-F238E27FC236}">
                <a16:creationId xmlns:a16="http://schemas.microsoft.com/office/drawing/2014/main" id="{E4937622-1C64-49A4-B2C0-626C859A0B21}"/>
              </a:ext>
            </a:extLst>
          </p:cNvPr>
          <p:cNvCxnSpPr>
            <a:cxnSpLocks/>
            <a:endCxn id="20" idx="2"/>
          </p:cNvCxnSpPr>
          <p:nvPr/>
        </p:nvCxnSpPr>
        <p:spPr>
          <a:xfrm flipV="1">
            <a:off x="5727838" y="2594853"/>
            <a:ext cx="312368" cy="152052"/>
          </a:xfrm>
          <a:prstGeom prst="line">
            <a:avLst/>
          </a:prstGeom>
          <a:noFill/>
          <a:ln w="38100">
            <a:solidFill>
              <a:schemeClr val="bg1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51" name="Grafik 50" descr="Flugzeug mit einfarbiger Füllung">
            <a:extLst>
              <a:ext uri="{FF2B5EF4-FFF2-40B4-BE49-F238E27FC236}">
                <a16:creationId xmlns:a16="http://schemas.microsoft.com/office/drawing/2014/main" id="{92BA96F9-F2B9-4760-B99E-CC518DEF0F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4025885">
            <a:off x="5817971" y="2329095"/>
            <a:ext cx="525840" cy="52584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C72968A8-CACC-46AE-819E-86E2D3877E62}"/>
              </a:ext>
            </a:extLst>
          </p:cNvPr>
          <p:cNvSpPr txBox="1"/>
          <p:nvPr/>
        </p:nvSpPr>
        <p:spPr>
          <a:xfrm>
            <a:off x="3392445" y="455149"/>
            <a:ext cx="50588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Wie viele km legt die Jeans zurück?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C0E846DE-BD3F-4F3E-9D80-8F702F81113F}"/>
              </a:ext>
            </a:extLst>
          </p:cNvPr>
          <p:cNvSpPr txBox="1"/>
          <p:nvPr/>
        </p:nvSpPr>
        <p:spPr>
          <a:xfrm>
            <a:off x="3392445" y="910360"/>
            <a:ext cx="505882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Es sind ca. 50.000 - 60.000 km</a:t>
            </a:r>
          </a:p>
        </p:txBody>
      </p:sp>
    </p:spTree>
    <p:extLst>
      <p:ext uri="{BB962C8B-B14F-4D97-AF65-F5344CB8AC3E}">
        <p14:creationId xmlns:p14="http://schemas.microsoft.com/office/powerpoint/2010/main" val="32878469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D89F5DC-6ACA-46AF-B8D8-A12DE821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DF231F-76AF-4E7A-9CAC-254511162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de-DE" sz="7400" dirty="0">
                <a:latin typeface="Arial" panose="020B0604020202020204" pitchFamily="34" charset="0"/>
                <a:cs typeface="Arial" panose="020B0604020202020204" pitchFamily="34" charset="0"/>
              </a:rPr>
              <a:t>Wer verdient wie viel an einer Jeans?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7455F091-241A-4AD6-AE76-E80F391117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599432"/>
            <a:ext cx="9144000" cy="1225296"/>
          </a:xfrm>
        </p:spPr>
        <p:txBody>
          <a:bodyPr>
            <a:normAutofit/>
          </a:bodyPr>
          <a:lstStyle/>
          <a:p>
            <a:pPr algn="ctr"/>
            <a:r>
              <a:rPr lang="de-DE" sz="3200" dirty="0">
                <a:latin typeface="Arial" panose="020B0604020202020204" pitchFamily="34" charset="0"/>
                <a:cs typeface="Arial" panose="020B0604020202020204" pitchFamily="34" charset="0"/>
              </a:rPr>
              <a:t>Ist das alles fair?</a:t>
            </a:r>
          </a:p>
        </p:txBody>
      </p:sp>
      <p:sp>
        <p:nvSpPr>
          <p:cNvPr id="21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902700 h 5416094"/>
              <a:gd name="connsiteX1" fmla="*/ 902700 w 10515600"/>
              <a:gd name="connsiteY1" fmla="*/ 0 h 5416094"/>
              <a:gd name="connsiteX2" fmla="*/ 1746919 w 10515600"/>
              <a:gd name="connsiteY2" fmla="*/ 0 h 5416094"/>
              <a:gd name="connsiteX3" fmla="*/ 2329833 w 10515600"/>
              <a:gd name="connsiteY3" fmla="*/ 0 h 5416094"/>
              <a:gd name="connsiteX4" fmla="*/ 2825644 w 10515600"/>
              <a:gd name="connsiteY4" fmla="*/ 0 h 5416094"/>
              <a:gd name="connsiteX5" fmla="*/ 3582762 w 10515600"/>
              <a:gd name="connsiteY5" fmla="*/ 0 h 5416094"/>
              <a:gd name="connsiteX6" fmla="*/ 4165675 w 10515600"/>
              <a:gd name="connsiteY6" fmla="*/ 0 h 5416094"/>
              <a:gd name="connsiteX7" fmla="*/ 5009894 w 10515600"/>
              <a:gd name="connsiteY7" fmla="*/ 0 h 5416094"/>
              <a:gd name="connsiteX8" fmla="*/ 5505706 w 10515600"/>
              <a:gd name="connsiteY8" fmla="*/ 0 h 5416094"/>
              <a:gd name="connsiteX9" fmla="*/ 6349925 w 10515600"/>
              <a:gd name="connsiteY9" fmla="*/ 0 h 5416094"/>
              <a:gd name="connsiteX10" fmla="*/ 6758634 w 10515600"/>
              <a:gd name="connsiteY10" fmla="*/ 0 h 5416094"/>
              <a:gd name="connsiteX11" fmla="*/ 7428650 w 10515600"/>
              <a:gd name="connsiteY11" fmla="*/ 0 h 5416094"/>
              <a:gd name="connsiteX12" fmla="*/ 8098665 w 10515600"/>
              <a:gd name="connsiteY12" fmla="*/ 0 h 5416094"/>
              <a:gd name="connsiteX13" fmla="*/ 8681579 w 10515600"/>
              <a:gd name="connsiteY13" fmla="*/ 0 h 5416094"/>
              <a:gd name="connsiteX14" fmla="*/ 9612900 w 10515600"/>
              <a:gd name="connsiteY14" fmla="*/ 0 h 5416094"/>
              <a:gd name="connsiteX15" fmla="*/ 10515600 w 10515600"/>
              <a:gd name="connsiteY15" fmla="*/ 902700 h 5416094"/>
              <a:gd name="connsiteX16" fmla="*/ 10515600 w 10515600"/>
              <a:gd name="connsiteY16" fmla="*/ 1504482 h 5416094"/>
              <a:gd name="connsiteX17" fmla="*/ 10515600 w 10515600"/>
              <a:gd name="connsiteY17" fmla="*/ 2178479 h 5416094"/>
              <a:gd name="connsiteX18" fmla="*/ 10515600 w 10515600"/>
              <a:gd name="connsiteY18" fmla="*/ 2780261 h 5416094"/>
              <a:gd name="connsiteX19" fmla="*/ 10515600 w 10515600"/>
              <a:gd name="connsiteY19" fmla="*/ 3273722 h 5416094"/>
              <a:gd name="connsiteX20" fmla="*/ 10515600 w 10515600"/>
              <a:gd name="connsiteY20" fmla="*/ 3803291 h 5416094"/>
              <a:gd name="connsiteX21" fmla="*/ 10515600 w 10515600"/>
              <a:gd name="connsiteY21" fmla="*/ 4513394 h 5416094"/>
              <a:gd name="connsiteX22" fmla="*/ 9612900 w 10515600"/>
              <a:gd name="connsiteY22" fmla="*/ 5416094 h 5416094"/>
              <a:gd name="connsiteX23" fmla="*/ 9117089 w 10515600"/>
              <a:gd name="connsiteY23" fmla="*/ 5416094 h 5416094"/>
              <a:gd name="connsiteX24" fmla="*/ 8708379 w 10515600"/>
              <a:gd name="connsiteY24" fmla="*/ 5416094 h 5416094"/>
              <a:gd name="connsiteX25" fmla="*/ 8299670 w 10515600"/>
              <a:gd name="connsiteY25" fmla="*/ 5416094 h 5416094"/>
              <a:gd name="connsiteX26" fmla="*/ 7629654 w 10515600"/>
              <a:gd name="connsiteY26" fmla="*/ 5416094 h 5416094"/>
              <a:gd name="connsiteX27" fmla="*/ 7133843 w 10515600"/>
              <a:gd name="connsiteY27" fmla="*/ 5416094 h 5416094"/>
              <a:gd name="connsiteX28" fmla="*/ 6376726 w 10515600"/>
              <a:gd name="connsiteY28" fmla="*/ 5416094 h 5416094"/>
              <a:gd name="connsiteX29" fmla="*/ 5880914 w 10515600"/>
              <a:gd name="connsiteY29" fmla="*/ 5416094 h 5416094"/>
              <a:gd name="connsiteX30" fmla="*/ 5123797 w 10515600"/>
              <a:gd name="connsiteY30" fmla="*/ 5416094 h 5416094"/>
              <a:gd name="connsiteX31" fmla="*/ 4715088 w 10515600"/>
              <a:gd name="connsiteY31" fmla="*/ 5416094 h 5416094"/>
              <a:gd name="connsiteX32" fmla="*/ 3957970 w 10515600"/>
              <a:gd name="connsiteY32" fmla="*/ 5416094 h 5416094"/>
              <a:gd name="connsiteX33" fmla="*/ 3462159 w 10515600"/>
              <a:gd name="connsiteY33" fmla="*/ 5416094 h 5416094"/>
              <a:gd name="connsiteX34" fmla="*/ 3053449 w 10515600"/>
              <a:gd name="connsiteY34" fmla="*/ 5416094 h 5416094"/>
              <a:gd name="connsiteX35" fmla="*/ 2557638 w 10515600"/>
              <a:gd name="connsiteY35" fmla="*/ 5416094 h 5416094"/>
              <a:gd name="connsiteX36" fmla="*/ 1800521 w 10515600"/>
              <a:gd name="connsiteY36" fmla="*/ 5416094 h 5416094"/>
              <a:gd name="connsiteX37" fmla="*/ 902700 w 10515600"/>
              <a:gd name="connsiteY37" fmla="*/ 5416094 h 5416094"/>
              <a:gd name="connsiteX38" fmla="*/ 0 w 10515600"/>
              <a:gd name="connsiteY38" fmla="*/ 4513394 h 5416094"/>
              <a:gd name="connsiteX39" fmla="*/ 0 w 10515600"/>
              <a:gd name="connsiteY39" fmla="*/ 3911612 h 5416094"/>
              <a:gd name="connsiteX40" fmla="*/ 0 w 10515600"/>
              <a:gd name="connsiteY40" fmla="*/ 3309829 h 5416094"/>
              <a:gd name="connsiteX41" fmla="*/ 0 w 10515600"/>
              <a:gd name="connsiteY41" fmla="*/ 2780261 h 5416094"/>
              <a:gd name="connsiteX42" fmla="*/ 0 w 10515600"/>
              <a:gd name="connsiteY42" fmla="*/ 2106265 h 5416094"/>
              <a:gd name="connsiteX43" fmla="*/ 0 w 10515600"/>
              <a:gd name="connsiteY43" fmla="*/ 1504482 h 5416094"/>
              <a:gd name="connsiteX44" fmla="*/ 0 w 10515600"/>
              <a:gd name="connsiteY44" fmla="*/ 90270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2025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nhaltsplatzhalter 6" descr="Ein Bild, das Text, Hose, Kleidung, Person enthält.&#10;&#10;Automatisch generierte Beschreibung">
            <a:extLst>
              <a:ext uri="{FF2B5EF4-FFF2-40B4-BE49-F238E27FC236}">
                <a16:creationId xmlns:a16="http://schemas.microsoft.com/office/drawing/2014/main" id="{DD8D1738-9B4F-47C6-AB84-AE8D6F731C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84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5893626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B883121B-BC15-4B9F-9B23-BCB3CBBA4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84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89064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Text, Hose, Kleidung, Person enthält.&#10;&#10;Automatisch generierte Beschreibung">
            <a:extLst>
              <a:ext uri="{FF2B5EF4-FFF2-40B4-BE49-F238E27FC236}">
                <a16:creationId xmlns:a16="http://schemas.microsoft.com/office/drawing/2014/main" id="{5D248574-E838-4D8E-9D4E-6D8E08889C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84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405278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Text, Hose, Kleidung, Person enthält.&#10;&#10;Automatisch generierte Beschreibung">
            <a:extLst>
              <a:ext uri="{FF2B5EF4-FFF2-40B4-BE49-F238E27FC236}">
                <a16:creationId xmlns:a16="http://schemas.microsoft.com/office/drawing/2014/main" id="{14874E9B-B910-4729-9F4A-301DB46CF1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84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962323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Text, Hose, Kleidung, Person enthält.&#10;&#10;Automatisch generierte Beschreibung">
            <a:extLst>
              <a:ext uri="{FF2B5EF4-FFF2-40B4-BE49-F238E27FC236}">
                <a16:creationId xmlns:a16="http://schemas.microsoft.com/office/drawing/2014/main" id="{EF66539C-0B4F-47B3-8E07-37F5AADF41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84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590651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nhaltsplatzhalter 4" descr="Ein Bild, das Text, Hose, Kleidung, Person enthält.&#10;&#10;Automatisch generierte Beschreibung">
            <a:extLst>
              <a:ext uri="{FF2B5EF4-FFF2-40B4-BE49-F238E27FC236}">
                <a16:creationId xmlns:a16="http://schemas.microsoft.com/office/drawing/2014/main" id="{C2EDA07D-DED7-4C4F-971E-9A37B81891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784"/>
          <a:stretch/>
        </p:blipFill>
        <p:spPr>
          <a:xfrm>
            <a:off x="180279" y="161490"/>
            <a:ext cx="11827082" cy="6534092"/>
          </a:xfrm>
          <a:custGeom>
            <a:avLst/>
            <a:gdLst/>
            <a:ahLst/>
            <a:cxnLst/>
            <a:rect l="l" t="t" r="r" b="b"/>
            <a:pathLst>
              <a:path w="11827082" h="6534092">
                <a:moveTo>
                  <a:pt x="6610089" y="5"/>
                </a:moveTo>
                <a:cubicBezTo>
                  <a:pt x="6763993" y="-277"/>
                  <a:pt x="6862741" y="14300"/>
                  <a:pt x="6956523" y="21390"/>
                </a:cubicBezTo>
                <a:cubicBezTo>
                  <a:pt x="7271939" y="-12207"/>
                  <a:pt x="7581352" y="149"/>
                  <a:pt x="7768349" y="21390"/>
                </a:cubicBezTo>
                <a:lnTo>
                  <a:pt x="7831642" y="23688"/>
                </a:lnTo>
                <a:lnTo>
                  <a:pt x="7886307" y="21390"/>
                </a:lnTo>
                <a:cubicBezTo>
                  <a:pt x="7951978" y="17798"/>
                  <a:pt x="8007622" y="16567"/>
                  <a:pt x="8057445" y="16600"/>
                </a:cubicBezTo>
                <a:lnTo>
                  <a:pt x="8096254" y="17396"/>
                </a:lnTo>
                <a:lnTo>
                  <a:pt x="8199591" y="12947"/>
                </a:lnTo>
                <a:cubicBezTo>
                  <a:pt x="8247971" y="12558"/>
                  <a:pt x="8296272" y="14617"/>
                  <a:pt x="8344260" y="21390"/>
                </a:cubicBezTo>
                <a:lnTo>
                  <a:pt x="8355505" y="22738"/>
                </a:lnTo>
                <a:lnTo>
                  <a:pt x="8462217" y="21390"/>
                </a:lnTo>
                <a:cubicBezTo>
                  <a:pt x="8567700" y="16869"/>
                  <a:pt x="8666620" y="17239"/>
                  <a:pt x="8761697" y="18554"/>
                </a:cubicBezTo>
                <a:lnTo>
                  <a:pt x="8808871" y="19038"/>
                </a:lnTo>
                <a:lnTo>
                  <a:pt x="8941246" y="13930"/>
                </a:lnTo>
                <a:cubicBezTo>
                  <a:pt x="9040199" y="10800"/>
                  <a:pt x="9149474" y="10157"/>
                  <a:pt x="9260166" y="21390"/>
                </a:cubicBezTo>
                <a:lnTo>
                  <a:pt x="9339613" y="26448"/>
                </a:lnTo>
                <a:lnTo>
                  <a:pt x="9432845" y="28493"/>
                </a:lnTo>
                <a:cubicBezTo>
                  <a:pt x="9587011" y="31230"/>
                  <a:pt x="9744909" y="31599"/>
                  <a:pt x="9849954" y="21390"/>
                </a:cubicBezTo>
                <a:cubicBezTo>
                  <a:pt x="10060044" y="972"/>
                  <a:pt x="10204432" y="2657"/>
                  <a:pt x="10425865" y="21390"/>
                </a:cubicBezTo>
                <a:lnTo>
                  <a:pt x="10477895" y="25158"/>
                </a:lnTo>
                <a:lnTo>
                  <a:pt x="10566351" y="27751"/>
                </a:lnTo>
                <a:cubicBezTo>
                  <a:pt x="10727031" y="32755"/>
                  <a:pt x="10877889" y="35639"/>
                  <a:pt x="11001775" y="21390"/>
                </a:cubicBezTo>
                <a:cubicBezTo>
                  <a:pt x="11249546" y="-7108"/>
                  <a:pt x="11434553" y="12510"/>
                  <a:pt x="11813601" y="21390"/>
                </a:cubicBezTo>
                <a:cubicBezTo>
                  <a:pt x="11817928" y="208271"/>
                  <a:pt x="11818867" y="336567"/>
                  <a:pt x="11813601" y="475847"/>
                </a:cubicBezTo>
                <a:cubicBezTo>
                  <a:pt x="11808335" y="615127"/>
                  <a:pt x="11845853" y="1008651"/>
                  <a:pt x="11813601" y="1254916"/>
                </a:cubicBezTo>
                <a:cubicBezTo>
                  <a:pt x="11809570" y="1285699"/>
                  <a:pt x="11806768" y="1314174"/>
                  <a:pt x="11804923" y="1340777"/>
                </a:cubicBezTo>
                <a:lnTo>
                  <a:pt x="11803652" y="1373115"/>
                </a:lnTo>
                <a:lnTo>
                  <a:pt x="11804560" y="1395572"/>
                </a:lnTo>
                <a:cubicBezTo>
                  <a:pt x="11806656" y="1431340"/>
                  <a:pt x="11809600" y="1470662"/>
                  <a:pt x="11813601" y="1514605"/>
                </a:cubicBezTo>
                <a:cubicBezTo>
                  <a:pt x="11829606" y="1690380"/>
                  <a:pt x="11822955" y="1813845"/>
                  <a:pt x="11815628" y="1920902"/>
                </a:cubicBezTo>
                <a:lnTo>
                  <a:pt x="11811346" y="1995660"/>
                </a:lnTo>
                <a:lnTo>
                  <a:pt x="11813868" y="2104640"/>
                </a:lnTo>
                <a:lnTo>
                  <a:pt x="11817197" y="2264365"/>
                </a:lnTo>
                <a:lnTo>
                  <a:pt x="11821465" y="2306631"/>
                </a:lnTo>
                <a:cubicBezTo>
                  <a:pt x="11835170" y="2477814"/>
                  <a:pt x="11818400" y="2578773"/>
                  <a:pt x="11813601" y="2683208"/>
                </a:cubicBezTo>
                <a:cubicBezTo>
                  <a:pt x="11809487" y="2772725"/>
                  <a:pt x="11816027" y="2930030"/>
                  <a:pt x="11816192" y="3070653"/>
                </a:cubicBezTo>
                <a:lnTo>
                  <a:pt x="11813610" y="3202145"/>
                </a:lnTo>
                <a:lnTo>
                  <a:pt x="11813601" y="3267510"/>
                </a:lnTo>
                <a:cubicBezTo>
                  <a:pt x="11811419" y="3587194"/>
                  <a:pt x="11813535" y="3497122"/>
                  <a:pt x="11813601" y="3721967"/>
                </a:cubicBezTo>
                <a:cubicBezTo>
                  <a:pt x="11813617" y="3778178"/>
                  <a:pt x="11814293" y="3835214"/>
                  <a:pt x="11815131" y="3894088"/>
                </a:cubicBezTo>
                <a:lnTo>
                  <a:pt x="11816203" y="3972593"/>
                </a:lnTo>
                <a:lnTo>
                  <a:pt x="11816265" y="3973919"/>
                </a:lnTo>
                <a:cubicBezTo>
                  <a:pt x="11819902" y="4062998"/>
                  <a:pt x="11819694" y="4122248"/>
                  <a:pt x="11818174" y="4171327"/>
                </a:cubicBezTo>
                <a:lnTo>
                  <a:pt x="11817878" y="4178488"/>
                </a:lnTo>
                <a:lnTo>
                  <a:pt x="11818118" y="4277530"/>
                </a:lnTo>
                <a:cubicBezTo>
                  <a:pt x="11817612" y="4347824"/>
                  <a:pt x="11816272" y="4421987"/>
                  <a:pt x="11813601" y="4501036"/>
                </a:cubicBezTo>
                <a:cubicBezTo>
                  <a:pt x="11824398" y="4779554"/>
                  <a:pt x="11834923" y="4895505"/>
                  <a:pt x="11813601" y="5020415"/>
                </a:cubicBezTo>
                <a:cubicBezTo>
                  <a:pt x="11808270" y="5051643"/>
                  <a:pt x="11804885" y="5094410"/>
                  <a:pt x="11802984" y="5145366"/>
                </a:cubicBezTo>
                <a:lnTo>
                  <a:pt x="11802805" y="5153576"/>
                </a:lnTo>
                <a:lnTo>
                  <a:pt x="11813601" y="5280104"/>
                </a:lnTo>
                <a:cubicBezTo>
                  <a:pt x="11848339" y="5545832"/>
                  <a:pt x="11803810" y="5568088"/>
                  <a:pt x="11813601" y="5734561"/>
                </a:cubicBezTo>
                <a:cubicBezTo>
                  <a:pt x="11814825" y="5755370"/>
                  <a:pt x="11815354" y="5777180"/>
                  <a:pt x="11815391" y="5800160"/>
                </a:cubicBezTo>
                <a:lnTo>
                  <a:pt x="11814403" y="5861994"/>
                </a:lnTo>
                <a:lnTo>
                  <a:pt x="11814897" y="5940552"/>
                </a:lnTo>
                <a:cubicBezTo>
                  <a:pt x="11813455" y="6007961"/>
                  <a:pt x="11810716" y="6074118"/>
                  <a:pt x="11808410" y="6139030"/>
                </a:cubicBezTo>
                <a:lnTo>
                  <a:pt x="11805249" y="6294204"/>
                </a:lnTo>
                <a:lnTo>
                  <a:pt x="11806853" y="6377232"/>
                </a:lnTo>
                <a:lnTo>
                  <a:pt x="11813601" y="6513630"/>
                </a:lnTo>
                <a:cubicBezTo>
                  <a:pt x="11755932" y="6520071"/>
                  <a:pt x="11702085" y="6522123"/>
                  <a:pt x="11651008" y="6521869"/>
                </a:cubicBezTo>
                <a:lnTo>
                  <a:pt x="11606878" y="6520178"/>
                </a:lnTo>
                <a:lnTo>
                  <a:pt x="11480359" y="6526470"/>
                </a:lnTo>
                <a:cubicBezTo>
                  <a:pt x="11411497" y="6529079"/>
                  <a:pt x="11340067" y="6529281"/>
                  <a:pt x="11235913" y="6522672"/>
                </a:cubicBezTo>
                <a:lnTo>
                  <a:pt x="11167376" y="6517338"/>
                </a:lnTo>
                <a:lnTo>
                  <a:pt x="11118099" y="6519937"/>
                </a:lnTo>
                <a:cubicBezTo>
                  <a:pt x="11008080" y="6519923"/>
                  <a:pt x="10918905" y="6505169"/>
                  <a:pt x="10779737" y="6513630"/>
                </a:cubicBezTo>
                <a:lnTo>
                  <a:pt x="10756340" y="6513513"/>
                </a:lnTo>
                <a:lnTo>
                  <a:pt x="10748952" y="6514346"/>
                </a:lnTo>
                <a:cubicBezTo>
                  <a:pt x="10725838" y="6516206"/>
                  <a:pt x="10699773" y="6516641"/>
                  <a:pt x="10661780" y="6513630"/>
                </a:cubicBezTo>
                <a:lnTo>
                  <a:pt x="10643067" y="6512943"/>
                </a:lnTo>
                <a:lnTo>
                  <a:pt x="10627638" y="6512866"/>
                </a:lnTo>
                <a:lnTo>
                  <a:pt x="10598539" y="6511309"/>
                </a:lnTo>
                <a:lnTo>
                  <a:pt x="10590670" y="6511020"/>
                </a:lnTo>
                <a:cubicBezTo>
                  <a:pt x="10422654" y="6509230"/>
                  <a:pt x="10114537" y="6525711"/>
                  <a:pt x="9930443" y="6519069"/>
                </a:cubicBezTo>
                <a:lnTo>
                  <a:pt x="9908887" y="6517613"/>
                </a:lnTo>
                <a:lnTo>
                  <a:pt x="9697150" y="6531900"/>
                </a:lnTo>
                <a:cubicBezTo>
                  <a:pt x="9438634" y="6540253"/>
                  <a:pt x="9217380" y="6522684"/>
                  <a:pt x="9038128" y="6513630"/>
                </a:cubicBezTo>
                <a:lnTo>
                  <a:pt x="8901719" y="6509665"/>
                </a:lnTo>
                <a:lnTo>
                  <a:pt x="8766922" y="6512046"/>
                </a:lnTo>
                <a:cubicBezTo>
                  <a:pt x="8694433" y="6513288"/>
                  <a:pt x="8629372" y="6514112"/>
                  <a:pt x="8580175" y="6513630"/>
                </a:cubicBezTo>
                <a:lnTo>
                  <a:pt x="8571277" y="6513524"/>
                </a:lnTo>
                <a:lnTo>
                  <a:pt x="8462217" y="6513630"/>
                </a:lnTo>
                <a:cubicBezTo>
                  <a:pt x="8225188" y="6509968"/>
                  <a:pt x="7780127" y="6525503"/>
                  <a:pt x="7532434" y="6513630"/>
                </a:cubicBezTo>
                <a:lnTo>
                  <a:pt x="7448622" y="6511320"/>
                </a:lnTo>
                <a:lnTo>
                  <a:pt x="7428354" y="6513630"/>
                </a:lnTo>
                <a:cubicBezTo>
                  <a:pt x="7293248" y="6538560"/>
                  <a:pt x="7186080" y="6533261"/>
                  <a:pt x="7078782" y="6523679"/>
                </a:cubicBezTo>
                <a:lnTo>
                  <a:pt x="6973169" y="6513887"/>
                </a:lnTo>
                <a:lnTo>
                  <a:pt x="6954249" y="6514033"/>
                </a:lnTo>
                <a:cubicBezTo>
                  <a:pt x="6918701" y="6514123"/>
                  <a:pt x="6880374" y="6514018"/>
                  <a:pt x="6838566" y="6513630"/>
                </a:cubicBezTo>
                <a:lnTo>
                  <a:pt x="6790865" y="6514652"/>
                </a:lnTo>
                <a:lnTo>
                  <a:pt x="6717520" y="6518204"/>
                </a:lnTo>
                <a:lnTo>
                  <a:pt x="6690736" y="6516798"/>
                </a:lnTo>
                <a:lnTo>
                  <a:pt x="6604647" y="6518643"/>
                </a:lnTo>
                <a:cubicBezTo>
                  <a:pt x="6383546" y="6528740"/>
                  <a:pt x="6188571" y="6547337"/>
                  <a:pt x="5908782" y="6513630"/>
                </a:cubicBezTo>
                <a:lnTo>
                  <a:pt x="5827432" y="6506155"/>
                </a:lnTo>
                <a:lnTo>
                  <a:pt x="5818169" y="6505897"/>
                </a:lnTo>
                <a:cubicBezTo>
                  <a:pt x="5656134" y="6501940"/>
                  <a:pt x="5476891" y="6500561"/>
                  <a:pt x="5360626" y="6513630"/>
                </a:cubicBezTo>
                <a:cubicBezTo>
                  <a:pt x="5244362" y="6526700"/>
                  <a:pt x="5155294" y="6523407"/>
                  <a:pt x="5082581" y="6518492"/>
                </a:cubicBezTo>
                <a:lnTo>
                  <a:pt x="5011539" y="6513612"/>
                </a:lnTo>
                <a:lnTo>
                  <a:pt x="4978999" y="6513630"/>
                </a:lnTo>
                <a:lnTo>
                  <a:pt x="4947560" y="6512597"/>
                </a:lnTo>
                <a:lnTo>
                  <a:pt x="4902673" y="6513630"/>
                </a:lnTo>
                <a:cubicBezTo>
                  <a:pt x="4851834" y="6520217"/>
                  <a:pt x="4795188" y="6523001"/>
                  <a:pt x="4737076" y="6522747"/>
                </a:cubicBezTo>
                <a:lnTo>
                  <a:pt x="4649328" y="6518160"/>
                </a:lnTo>
                <a:lnTo>
                  <a:pt x="4624935" y="6519597"/>
                </a:lnTo>
                <a:cubicBezTo>
                  <a:pt x="4598495" y="6519851"/>
                  <a:pt x="4566987" y="6518389"/>
                  <a:pt x="4521046" y="6513630"/>
                </a:cubicBezTo>
                <a:lnTo>
                  <a:pt x="4456833" y="6510131"/>
                </a:lnTo>
                <a:lnTo>
                  <a:pt x="4343538" y="6512337"/>
                </a:lnTo>
                <a:cubicBezTo>
                  <a:pt x="4260681" y="6514690"/>
                  <a:pt x="4174545" y="6517475"/>
                  <a:pt x="4104725" y="6513630"/>
                </a:cubicBezTo>
                <a:cubicBezTo>
                  <a:pt x="3965085" y="6505941"/>
                  <a:pt x="3802107" y="6535988"/>
                  <a:pt x="3528815" y="6513630"/>
                </a:cubicBezTo>
                <a:lnTo>
                  <a:pt x="3407613" y="6504978"/>
                </a:lnTo>
                <a:lnTo>
                  <a:pt x="3251268" y="6513630"/>
                </a:lnTo>
                <a:cubicBezTo>
                  <a:pt x="3103602" y="6529652"/>
                  <a:pt x="3004932" y="6519904"/>
                  <a:pt x="2867035" y="6513929"/>
                </a:cubicBezTo>
                <a:lnTo>
                  <a:pt x="2840124" y="6513045"/>
                </a:lnTo>
                <a:lnTo>
                  <a:pt x="2834946" y="6513630"/>
                </a:lnTo>
                <a:cubicBezTo>
                  <a:pt x="2691933" y="6538293"/>
                  <a:pt x="2614008" y="6529004"/>
                  <a:pt x="2502859" y="6520536"/>
                </a:cubicBezTo>
                <a:lnTo>
                  <a:pt x="2442001" y="6517197"/>
                </a:lnTo>
                <a:lnTo>
                  <a:pt x="2438245" y="6517313"/>
                </a:lnTo>
                <a:cubicBezTo>
                  <a:pt x="2401807" y="6517985"/>
                  <a:pt x="2368299" y="6518156"/>
                  <a:pt x="2336678" y="6517988"/>
                </a:cubicBezTo>
                <a:lnTo>
                  <a:pt x="2185932" y="6514754"/>
                </a:lnTo>
                <a:lnTo>
                  <a:pt x="1960620" y="6520062"/>
                </a:lnTo>
                <a:cubicBezTo>
                  <a:pt x="1876521" y="6521810"/>
                  <a:pt x="1788378" y="6523022"/>
                  <a:pt x="1701155" y="6522387"/>
                </a:cubicBezTo>
                <a:lnTo>
                  <a:pt x="1589271" y="6518529"/>
                </a:lnTo>
                <a:lnTo>
                  <a:pt x="1539168" y="6519829"/>
                </a:lnTo>
                <a:cubicBezTo>
                  <a:pt x="1395291" y="6522782"/>
                  <a:pt x="1407110" y="6517174"/>
                  <a:pt x="1287620" y="6513630"/>
                </a:cubicBezTo>
                <a:cubicBezTo>
                  <a:pt x="1168131" y="6510087"/>
                  <a:pt x="1041230" y="6513238"/>
                  <a:pt x="932033" y="6514000"/>
                </a:cubicBezTo>
                <a:lnTo>
                  <a:pt x="918750" y="6513952"/>
                </a:lnTo>
                <a:lnTo>
                  <a:pt x="858917" y="6514806"/>
                </a:lnTo>
                <a:cubicBezTo>
                  <a:pt x="826932" y="6514879"/>
                  <a:pt x="792070" y="6514545"/>
                  <a:pt x="753341" y="6513630"/>
                </a:cubicBezTo>
                <a:cubicBezTo>
                  <a:pt x="443511" y="6506311"/>
                  <a:pt x="354936" y="6524642"/>
                  <a:pt x="17841" y="6513630"/>
                </a:cubicBezTo>
                <a:cubicBezTo>
                  <a:pt x="-956" y="6342673"/>
                  <a:pt x="-10467" y="6012653"/>
                  <a:pt x="17841" y="5799484"/>
                </a:cubicBezTo>
                <a:lnTo>
                  <a:pt x="19845" y="5756408"/>
                </a:lnTo>
                <a:lnTo>
                  <a:pt x="17841" y="5734561"/>
                </a:lnTo>
                <a:cubicBezTo>
                  <a:pt x="13149" y="5695472"/>
                  <a:pt x="12578" y="5648752"/>
                  <a:pt x="13918" y="5598323"/>
                </a:cubicBezTo>
                <a:lnTo>
                  <a:pt x="18180" y="5508699"/>
                </a:lnTo>
                <a:lnTo>
                  <a:pt x="16493" y="5477760"/>
                </a:lnTo>
                <a:cubicBezTo>
                  <a:pt x="8966" y="5369709"/>
                  <a:pt x="1889" y="5260695"/>
                  <a:pt x="17841" y="5150260"/>
                </a:cubicBezTo>
                <a:cubicBezTo>
                  <a:pt x="-3463" y="5038150"/>
                  <a:pt x="-2139" y="4857473"/>
                  <a:pt x="6850" y="4650409"/>
                </a:cubicBezTo>
                <a:lnTo>
                  <a:pt x="14633" y="4498670"/>
                </a:lnTo>
                <a:lnTo>
                  <a:pt x="14494" y="4495758"/>
                </a:lnTo>
                <a:cubicBezTo>
                  <a:pt x="12245" y="4421472"/>
                  <a:pt x="13025" y="4335511"/>
                  <a:pt x="14442" y="4243130"/>
                </a:cubicBezTo>
                <a:lnTo>
                  <a:pt x="16801" y="4091152"/>
                </a:lnTo>
                <a:lnTo>
                  <a:pt x="13537" y="4018512"/>
                </a:lnTo>
                <a:lnTo>
                  <a:pt x="17696" y="3920163"/>
                </a:lnTo>
                <a:lnTo>
                  <a:pt x="17841" y="3851812"/>
                </a:lnTo>
                <a:cubicBezTo>
                  <a:pt x="15571" y="3651484"/>
                  <a:pt x="26219" y="3546077"/>
                  <a:pt x="24551" y="3386181"/>
                </a:cubicBezTo>
                <a:lnTo>
                  <a:pt x="24397" y="3379573"/>
                </a:lnTo>
                <a:lnTo>
                  <a:pt x="22173" y="3327681"/>
                </a:lnTo>
                <a:cubicBezTo>
                  <a:pt x="20895" y="3304536"/>
                  <a:pt x="19446" y="3284181"/>
                  <a:pt x="17841" y="3267510"/>
                </a:cubicBezTo>
                <a:cubicBezTo>
                  <a:pt x="8213" y="3167488"/>
                  <a:pt x="-3113" y="2984082"/>
                  <a:pt x="3931" y="2799801"/>
                </a:cubicBezTo>
                <a:lnTo>
                  <a:pt x="4125" y="2797274"/>
                </a:lnTo>
                <a:lnTo>
                  <a:pt x="3717" y="2776150"/>
                </a:lnTo>
                <a:cubicBezTo>
                  <a:pt x="3237" y="2640023"/>
                  <a:pt x="7465" y="2516197"/>
                  <a:pt x="17841" y="2423520"/>
                </a:cubicBezTo>
                <a:cubicBezTo>
                  <a:pt x="20435" y="2400350"/>
                  <a:pt x="22069" y="2375698"/>
                  <a:pt x="22982" y="2349684"/>
                </a:cubicBezTo>
                <a:lnTo>
                  <a:pt x="23157" y="2331991"/>
                </a:lnTo>
                <a:lnTo>
                  <a:pt x="21648" y="2290240"/>
                </a:lnTo>
                <a:cubicBezTo>
                  <a:pt x="18695" y="2240502"/>
                  <a:pt x="15426" y="2193755"/>
                  <a:pt x="14054" y="2150784"/>
                </a:cubicBezTo>
                <a:lnTo>
                  <a:pt x="17291" y="2050968"/>
                </a:lnTo>
                <a:lnTo>
                  <a:pt x="12351" y="1872365"/>
                </a:lnTo>
                <a:cubicBezTo>
                  <a:pt x="11665" y="1799113"/>
                  <a:pt x="12859" y="1722821"/>
                  <a:pt x="17841" y="1644450"/>
                </a:cubicBezTo>
                <a:lnTo>
                  <a:pt x="21169" y="1569934"/>
                </a:lnTo>
                <a:lnTo>
                  <a:pt x="20488" y="1547698"/>
                </a:lnTo>
                <a:cubicBezTo>
                  <a:pt x="19568" y="1516527"/>
                  <a:pt x="18663" y="1483900"/>
                  <a:pt x="17841" y="1449683"/>
                </a:cubicBezTo>
                <a:cubicBezTo>
                  <a:pt x="11271" y="1175953"/>
                  <a:pt x="1415" y="1152151"/>
                  <a:pt x="17841" y="995226"/>
                </a:cubicBezTo>
                <a:lnTo>
                  <a:pt x="19885" y="968921"/>
                </a:lnTo>
                <a:lnTo>
                  <a:pt x="17841" y="930304"/>
                </a:lnTo>
                <a:cubicBezTo>
                  <a:pt x="7442" y="768208"/>
                  <a:pt x="7865" y="285783"/>
                  <a:pt x="17841" y="21390"/>
                </a:cubicBezTo>
                <a:cubicBezTo>
                  <a:pt x="147136" y="10433"/>
                  <a:pt x="296588" y="9602"/>
                  <a:pt x="440468" y="11925"/>
                </a:cubicBezTo>
                <a:lnTo>
                  <a:pt x="473966" y="12726"/>
                </a:lnTo>
                <a:lnTo>
                  <a:pt x="478805" y="12539"/>
                </a:lnTo>
                <a:lnTo>
                  <a:pt x="484496" y="12977"/>
                </a:lnTo>
                <a:lnTo>
                  <a:pt x="648894" y="16905"/>
                </a:lnTo>
                <a:cubicBezTo>
                  <a:pt x="714833" y="18773"/>
                  <a:pt x="776163" y="20559"/>
                  <a:pt x="829667" y="21390"/>
                </a:cubicBezTo>
                <a:lnTo>
                  <a:pt x="916694" y="22693"/>
                </a:lnTo>
                <a:lnTo>
                  <a:pt x="933747" y="21390"/>
                </a:lnTo>
                <a:cubicBezTo>
                  <a:pt x="1086511" y="12604"/>
                  <a:pt x="1591110" y="15003"/>
                  <a:pt x="1863531" y="21390"/>
                </a:cubicBezTo>
                <a:lnTo>
                  <a:pt x="1920387" y="22646"/>
                </a:lnTo>
                <a:lnTo>
                  <a:pt x="2054705" y="24358"/>
                </a:lnTo>
                <a:cubicBezTo>
                  <a:pt x="2107717" y="24456"/>
                  <a:pt x="2161143" y="23719"/>
                  <a:pt x="2217404" y="21390"/>
                </a:cubicBezTo>
                <a:cubicBezTo>
                  <a:pt x="2442445" y="12073"/>
                  <a:pt x="2732199" y="18194"/>
                  <a:pt x="2911273" y="21390"/>
                </a:cubicBezTo>
                <a:lnTo>
                  <a:pt x="3023675" y="20799"/>
                </a:lnTo>
                <a:lnTo>
                  <a:pt x="3093869" y="15816"/>
                </a:lnTo>
                <a:cubicBezTo>
                  <a:pt x="3182922" y="11551"/>
                  <a:pt x="3301373" y="10993"/>
                  <a:pt x="3429365" y="12165"/>
                </a:cubicBezTo>
                <a:lnTo>
                  <a:pt x="3575555" y="14425"/>
                </a:lnTo>
                <a:lnTo>
                  <a:pt x="3605772" y="13210"/>
                </a:lnTo>
                <a:cubicBezTo>
                  <a:pt x="3774503" y="6974"/>
                  <a:pt x="3960371" y="3465"/>
                  <a:pt x="4063093" y="21390"/>
                </a:cubicBezTo>
                <a:lnTo>
                  <a:pt x="4088792" y="24677"/>
                </a:lnTo>
                <a:lnTo>
                  <a:pt x="4129769" y="25744"/>
                </a:lnTo>
                <a:cubicBezTo>
                  <a:pt x="4269845" y="29597"/>
                  <a:pt x="4297423" y="30995"/>
                  <a:pt x="4403088" y="21390"/>
                </a:cubicBezTo>
                <a:cubicBezTo>
                  <a:pt x="4473592" y="10814"/>
                  <a:pt x="4858406" y="-6032"/>
                  <a:pt x="5096956" y="21390"/>
                </a:cubicBezTo>
                <a:lnTo>
                  <a:pt x="5251798" y="27914"/>
                </a:lnTo>
                <a:lnTo>
                  <a:pt x="5332872" y="21390"/>
                </a:lnTo>
                <a:cubicBezTo>
                  <a:pt x="5422885" y="11295"/>
                  <a:pt x="5502187" y="8863"/>
                  <a:pt x="5576462" y="10240"/>
                </a:cubicBezTo>
                <a:lnTo>
                  <a:pt x="5700011" y="17015"/>
                </a:lnTo>
                <a:lnTo>
                  <a:pt x="5761151" y="15143"/>
                </a:lnTo>
                <a:cubicBezTo>
                  <a:pt x="5846776" y="14123"/>
                  <a:pt x="5935566" y="15403"/>
                  <a:pt x="6026740" y="21390"/>
                </a:cubicBezTo>
                <a:lnTo>
                  <a:pt x="6161088" y="29209"/>
                </a:lnTo>
                <a:lnTo>
                  <a:pt x="6262655" y="21390"/>
                </a:lnTo>
                <a:cubicBezTo>
                  <a:pt x="6405549" y="5694"/>
                  <a:pt x="6517747" y="175"/>
                  <a:pt x="6610089" y="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21030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4"/>
            <a:ext cx="12191991" cy="6857995"/>
          </a:xfrm>
        </p:spPr>
      </p:pic>
    </p:spTree>
    <p:extLst>
      <p:ext uri="{BB962C8B-B14F-4D97-AF65-F5344CB8AC3E}">
        <p14:creationId xmlns:p14="http://schemas.microsoft.com/office/powerpoint/2010/main" val="33087489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D35AE2F-5E3A-49D9-8DE1-8A333BA408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D89F5DC-6ACA-46AF-B8D8-A12DE82131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A7DF231F-76AF-4E7A-9CAC-2545111623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</a:pPr>
            <a:r>
              <a:rPr lang="de-DE" sz="7400" dirty="0">
                <a:latin typeface="Arial" panose="020B0604020202020204" pitchFamily="34" charset="0"/>
                <a:cs typeface="Arial" panose="020B0604020202020204" pitchFamily="34" charset="0"/>
              </a:rPr>
              <a:t>Welche Produkte kennt ihr noch?</a:t>
            </a:r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id="{04D8AD8F-EF7F-481F-B99A-B851389705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79EB4626-023C-436D-9F57-9EB4608090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902700 h 5416094"/>
              <a:gd name="connsiteX1" fmla="*/ 902700 w 10515600"/>
              <a:gd name="connsiteY1" fmla="*/ 0 h 5416094"/>
              <a:gd name="connsiteX2" fmla="*/ 1746919 w 10515600"/>
              <a:gd name="connsiteY2" fmla="*/ 0 h 5416094"/>
              <a:gd name="connsiteX3" fmla="*/ 2329833 w 10515600"/>
              <a:gd name="connsiteY3" fmla="*/ 0 h 5416094"/>
              <a:gd name="connsiteX4" fmla="*/ 2825644 w 10515600"/>
              <a:gd name="connsiteY4" fmla="*/ 0 h 5416094"/>
              <a:gd name="connsiteX5" fmla="*/ 3582762 w 10515600"/>
              <a:gd name="connsiteY5" fmla="*/ 0 h 5416094"/>
              <a:gd name="connsiteX6" fmla="*/ 4165675 w 10515600"/>
              <a:gd name="connsiteY6" fmla="*/ 0 h 5416094"/>
              <a:gd name="connsiteX7" fmla="*/ 5009894 w 10515600"/>
              <a:gd name="connsiteY7" fmla="*/ 0 h 5416094"/>
              <a:gd name="connsiteX8" fmla="*/ 5505706 w 10515600"/>
              <a:gd name="connsiteY8" fmla="*/ 0 h 5416094"/>
              <a:gd name="connsiteX9" fmla="*/ 6349925 w 10515600"/>
              <a:gd name="connsiteY9" fmla="*/ 0 h 5416094"/>
              <a:gd name="connsiteX10" fmla="*/ 6758634 w 10515600"/>
              <a:gd name="connsiteY10" fmla="*/ 0 h 5416094"/>
              <a:gd name="connsiteX11" fmla="*/ 7428650 w 10515600"/>
              <a:gd name="connsiteY11" fmla="*/ 0 h 5416094"/>
              <a:gd name="connsiteX12" fmla="*/ 8098665 w 10515600"/>
              <a:gd name="connsiteY12" fmla="*/ 0 h 5416094"/>
              <a:gd name="connsiteX13" fmla="*/ 8681579 w 10515600"/>
              <a:gd name="connsiteY13" fmla="*/ 0 h 5416094"/>
              <a:gd name="connsiteX14" fmla="*/ 9612900 w 10515600"/>
              <a:gd name="connsiteY14" fmla="*/ 0 h 5416094"/>
              <a:gd name="connsiteX15" fmla="*/ 10515600 w 10515600"/>
              <a:gd name="connsiteY15" fmla="*/ 902700 h 5416094"/>
              <a:gd name="connsiteX16" fmla="*/ 10515600 w 10515600"/>
              <a:gd name="connsiteY16" fmla="*/ 1504482 h 5416094"/>
              <a:gd name="connsiteX17" fmla="*/ 10515600 w 10515600"/>
              <a:gd name="connsiteY17" fmla="*/ 2178479 h 5416094"/>
              <a:gd name="connsiteX18" fmla="*/ 10515600 w 10515600"/>
              <a:gd name="connsiteY18" fmla="*/ 2780261 h 5416094"/>
              <a:gd name="connsiteX19" fmla="*/ 10515600 w 10515600"/>
              <a:gd name="connsiteY19" fmla="*/ 3273722 h 5416094"/>
              <a:gd name="connsiteX20" fmla="*/ 10515600 w 10515600"/>
              <a:gd name="connsiteY20" fmla="*/ 3803291 h 5416094"/>
              <a:gd name="connsiteX21" fmla="*/ 10515600 w 10515600"/>
              <a:gd name="connsiteY21" fmla="*/ 4513394 h 5416094"/>
              <a:gd name="connsiteX22" fmla="*/ 9612900 w 10515600"/>
              <a:gd name="connsiteY22" fmla="*/ 5416094 h 5416094"/>
              <a:gd name="connsiteX23" fmla="*/ 9117089 w 10515600"/>
              <a:gd name="connsiteY23" fmla="*/ 5416094 h 5416094"/>
              <a:gd name="connsiteX24" fmla="*/ 8708379 w 10515600"/>
              <a:gd name="connsiteY24" fmla="*/ 5416094 h 5416094"/>
              <a:gd name="connsiteX25" fmla="*/ 8299670 w 10515600"/>
              <a:gd name="connsiteY25" fmla="*/ 5416094 h 5416094"/>
              <a:gd name="connsiteX26" fmla="*/ 7629654 w 10515600"/>
              <a:gd name="connsiteY26" fmla="*/ 5416094 h 5416094"/>
              <a:gd name="connsiteX27" fmla="*/ 7133843 w 10515600"/>
              <a:gd name="connsiteY27" fmla="*/ 5416094 h 5416094"/>
              <a:gd name="connsiteX28" fmla="*/ 6376726 w 10515600"/>
              <a:gd name="connsiteY28" fmla="*/ 5416094 h 5416094"/>
              <a:gd name="connsiteX29" fmla="*/ 5880914 w 10515600"/>
              <a:gd name="connsiteY29" fmla="*/ 5416094 h 5416094"/>
              <a:gd name="connsiteX30" fmla="*/ 5123797 w 10515600"/>
              <a:gd name="connsiteY30" fmla="*/ 5416094 h 5416094"/>
              <a:gd name="connsiteX31" fmla="*/ 4715088 w 10515600"/>
              <a:gd name="connsiteY31" fmla="*/ 5416094 h 5416094"/>
              <a:gd name="connsiteX32" fmla="*/ 3957970 w 10515600"/>
              <a:gd name="connsiteY32" fmla="*/ 5416094 h 5416094"/>
              <a:gd name="connsiteX33" fmla="*/ 3462159 w 10515600"/>
              <a:gd name="connsiteY33" fmla="*/ 5416094 h 5416094"/>
              <a:gd name="connsiteX34" fmla="*/ 3053449 w 10515600"/>
              <a:gd name="connsiteY34" fmla="*/ 5416094 h 5416094"/>
              <a:gd name="connsiteX35" fmla="*/ 2557638 w 10515600"/>
              <a:gd name="connsiteY35" fmla="*/ 5416094 h 5416094"/>
              <a:gd name="connsiteX36" fmla="*/ 1800521 w 10515600"/>
              <a:gd name="connsiteY36" fmla="*/ 5416094 h 5416094"/>
              <a:gd name="connsiteX37" fmla="*/ 902700 w 10515600"/>
              <a:gd name="connsiteY37" fmla="*/ 5416094 h 5416094"/>
              <a:gd name="connsiteX38" fmla="*/ 0 w 10515600"/>
              <a:gd name="connsiteY38" fmla="*/ 4513394 h 5416094"/>
              <a:gd name="connsiteX39" fmla="*/ 0 w 10515600"/>
              <a:gd name="connsiteY39" fmla="*/ 3911612 h 5416094"/>
              <a:gd name="connsiteX40" fmla="*/ 0 w 10515600"/>
              <a:gd name="connsiteY40" fmla="*/ 3309829 h 5416094"/>
              <a:gd name="connsiteX41" fmla="*/ 0 w 10515600"/>
              <a:gd name="connsiteY41" fmla="*/ 2780261 h 5416094"/>
              <a:gd name="connsiteX42" fmla="*/ 0 w 10515600"/>
              <a:gd name="connsiteY42" fmla="*/ 2106265 h 5416094"/>
              <a:gd name="connsiteX43" fmla="*/ 0 w 10515600"/>
              <a:gd name="connsiteY43" fmla="*/ 1504482 h 5416094"/>
              <a:gd name="connsiteX44" fmla="*/ 0 w 10515600"/>
              <a:gd name="connsiteY44" fmla="*/ 90270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515600" h="5416094" extrusionOk="0">
                <a:moveTo>
                  <a:pt x="0" y="902700"/>
                </a:moveTo>
                <a:cubicBezTo>
                  <a:pt x="-57306" y="368805"/>
                  <a:pt x="305054" y="37193"/>
                  <a:pt x="902700" y="0"/>
                </a:cubicBezTo>
                <a:cubicBezTo>
                  <a:pt x="1280419" y="-35006"/>
                  <a:pt x="1407743" y="-35339"/>
                  <a:pt x="1746919" y="0"/>
                </a:cubicBezTo>
                <a:cubicBezTo>
                  <a:pt x="2086095" y="35339"/>
                  <a:pt x="2146539" y="-12333"/>
                  <a:pt x="2329833" y="0"/>
                </a:cubicBezTo>
                <a:cubicBezTo>
                  <a:pt x="2513127" y="12333"/>
                  <a:pt x="2706706" y="12952"/>
                  <a:pt x="2825644" y="0"/>
                </a:cubicBezTo>
                <a:cubicBezTo>
                  <a:pt x="2944582" y="-12952"/>
                  <a:pt x="3420817" y="-27100"/>
                  <a:pt x="3582762" y="0"/>
                </a:cubicBezTo>
                <a:cubicBezTo>
                  <a:pt x="3744707" y="27100"/>
                  <a:pt x="4023584" y="-9167"/>
                  <a:pt x="4165675" y="0"/>
                </a:cubicBezTo>
                <a:cubicBezTo>
                  <a:pt x="4307766" y="9167"/>
                  <a:pt x="4770188" y="27031"/>
                  <a:pt x="5009894" y="0"/>
                </a:cubicBezTo>
                <a:cubicBezTo>
                  <a:pt x="5249600" y="-27031"/>
                  <a:pt x="5349881" y="-194"/>
                  <a:pt x="5505706" y="0"/>
                </a:cubicBezTo>
                <a:cubicBezTo>
                  <a:pt x="5661531" y="194"/>
                  <a:pt x="6129254" y="-29363"/>
                  <a:pt x="6349925" y="0"/>
                </a:cubicBezTo>
                <a:cubicBezTo>
                  <a:pt x="6570596" y="29363"/>
                  <a:pt x="6581199" y="-14617"/>
                  <a:pt x="6758634" y="0"/>
                </a:cubicBezTo>
                <a:cubicBezTo>
                  <a:pt x="6936069" y="14617"/>
                  <a:pt x="7246491" y="25675"/>
                  <a:pt x="7428650" y="0"/>
                </a:cubicBezTo>
                <a:cubicBezTo>
                  <a:pt x="7610809" y="-25675"/>
                  <a:pt x="7825190" y="-17078"/>
                  <a:pt x="8098665" y="0"/>
                </a:cubicBezTo>
                <a:cubicBezTo>
                  <a:pt x="8372141" y="17078"/>
                  <a:pt x="8559625" y="-21568"/>
                  <a:pt x="8681579" y="0"/>
                </a:cubicBezTo>
                <a:cubicBezTo>
                  <a:pt x="8803533" y="21568"/>
                  <a:pt x="9307226" y="-46066"/>
                  <a:pt x="9612900" y="0"/>
                </a:cubicBezTo>
                <a:cubicBezTo>
                  <a:pt x="10119954" y="-10560"/>
                  <a:pt x="10418674" y="366684"/>
                  <a:pt x="10515600" y="902700"/>
                </a:cubicBezTo>
                <a:cubicBezTo>
                  <a:pt x="10494548" y="1140809"/>
                  <a:pt x="10524881" y="1252168"/>
                  <a:pt x="10515600" y="1504482"/>
                </a:cubicBezTo>
                <a:cubicBezTo>
                  <a:pt x="10506319" y="1756796"/>
                  <a:pt x="10494309" y="1995078"/>
                  <a:pt x="10515600" y="2178479"/>
                </a:cubicBezTo>
                <a:cubicBezTo>
                  <a:pt x="10536891" y="2361880"/>
                  <a:pt x="10522845" y="2487483"/>
                  <a:pt x="10515600" y="2780261"/>
                </a:cubicBezTo>
                <a:cubicBezTo>
                  <a:pt x="10508355" y="3073039"/>
                  <a:pt x="10533694" y="3138252"/>
                  <a:pt x="10515600" y="3273722"/>
                </a:cubicBezTo>
                <a:cubicBezTo>
                  <a:pt x="10497506" y="3409192"/>
                  <a:pt x="10514952" y="3569910"/>
                  <a:pt x="10515600" y="3803291"/>
                </a:cubicBezTo>
                <a:cubicBezTo>
                  <a:pt x="10516248" y="4036672"/>
                  <a:pt x="10499126" y="4317688"/>
                  <a:pt x="10515600" y="4513394"/>
                </a:cubicBezTo>
                <a:cubicBezTo>
                  <a:pt x="10585499" y="4997151"/>
                  <a:pt x="10115437" y="5453981"/>
                  <a:pt x="9612900" y="5416094"/>
                </a:cubicBezTo>
                <a:cubicBezTo>
                  <a:pt x="9473271" y="5418358"/>
                  <a:pt x="9316384" y="5423764"/>
                  <a:pt x="9117089" y="5416094"/>
                </a:cubicBezTo>
                <a:cubicBezTo>
                  <a:pt x="8917794" y="5408424"/>
                  <a:pt x="8902141" y="5433256"/>
                  <a:pt x="8708379" y="5416094"/>
                </a:cubicBezTo>
                <a:cubicBezTo>
                  <a:pt x="8514617" y="5398933"/>
                  <a:pt x="8454700" y="5422387"/>
                  <a:pt x="8299670" y="5416094"/>
                </a:cubicBezTo>
                <a:cubicBezTo>
                  <a:pt x="8144640" y="5409801"/>
                  <a:pt x="7907022" y="5398388"/>
                  <a:pt x="7629654" y="5416094"/>
                </a:cubicBezTo>
                <a:cubicBezTo>
                  <a:pt x="7352286" y="5433800"/>
                  <a:pt x="7244777" y="5409877"/>
                  <a:pt x="7133843" y="5416094"/>
                </a:cubicBezTo>
                <a:cubicBezTo>
                  <a:pt x="7022909" y="5422311"/>
                  <a:pt x="6748865" y="5379753"/>
                  <a:pt x="6376726" y="5416094"/>
                </a:cubicBezTo>
                <a:cubicBezTo>
                  <a:pt x="6004587" y="5452435"/>
                  <a:pt x="5991442" y="5438860"/>
                  <a:pt x="5880914" y="5416094"/>
                </a:cubicBezTo>
                <a:cubicBezTo>
                  <a:pt x="5770386" y="5393328"/>
                  <a:pt x="5294303" y="5440618"/>
                  <a:pt x="5123797" y="5416094"/>
                </a:cubicBezTo>
                <a:cubicBezTo>
                  <a:pt x="4953291" y="5391570"/>
                  <a:pt x="4828705" y="5430421"/>
                  <a:pt x="4715088" y="5416094"/>
                </a:cubicBezTo>
                <a:cubicBezTo>
                  <a:pt x="4601471" y="5401767"/>
                  <a:pt x="4227806" y="5381491"/>
                  <a:pt x="3957970" y="5416094"/>
                </a:cubicBezTo>
                <a:cubicBezTo>
                  <a:pt x="3688134" y="5450697"/>
                  <a:pt x="3670638" y="5425309"/>
                  <a:pt x="3462159" y="5416094"/>
                </a:cubicBezTo>
                <a:cubicBezTo>
                  <a:pt x="3253680" y="5406879"/>
                  <a:pt x="3167443" y="5432031"/>
                  <a:pt x="3053449" y="5416094"/>
                </a:cubicBezTo>
                <a:cubicBezTo>
                  <a:pt x="2939455" y="5400158"/>
                  <a:pt x="2701485" y="5433995"/>
                  <a:pt x="2557638" y="5416094"/>
                </a:cubicBezTo>
                <a:cubicBezTo>
                  <a:pt x="2413791" y="5398193"/>
                  <a:pt x="2168647" y="5424510"/>
                  <a:pt x="1800521" y="5416094"/>
                </a:cubicBezTo>
                <a:cubicBezTo>
                  <a:pt x="1432395" y="5407678"/>
                  <a:pt x="1261364" y="5454497"/>
                  <a:pt x="902700" y="5416094"/>
                </a:cubicBezTo>
                <a:cubicBezTo>
                  <a:pt x="519468" y="5419760"/>
                  <a:pt x="63003" y="5077223"/>
                  <a:pt x="0" y="4513394"/>
                </a:cubicBezTo>
                <a:cubicBezTo>
                  <a:pt x="-20265" y="4243495"/>
                  <a:pt x="27650" y="4053844"/>
                  <a:pt x="0" y="3911612"/>
                </a:cubicBezTo>
                <a:cubicBezTo>
                  <a:pt x="-27650" y="3769380"/>
                  <a:pt x="24988" y="3469350"/>
                  <a:pt x="0" y="3309829"/>
                </a:cubicBezTo>
                <a:cubicBezTo>
                  <a:pt x="-24988" y="3150308"/>
                  <a:pt x="-16973" y="2933511"/>
                  <a:pt x="0" y="2780261"/>
                </a:cubicBezTo>
                <a:cubicBezTo>
                  <a:pt x="16973" y="2627011"/>
                  <a:pt x="-11552" y="2315258"/>
                  <a:pt x="0" y="2106265"/>
                </a:cubicBezTo>
                <a:cubicBezTo>
                  <a:pt x="11552" y="1897272"/>
                  <a:pt x="-9167" y="1726905"/>
                  <a:pt x="0" y="1504482"/>
                </a:cubicBezTo>
                <a:cubicBezTo>
                  <a:pt x="9167" y="1282059"/>
                  <a:pt x="10972" y="1160784"/>
                  <a:pt x="0" y="902700"/>
                </a:cubicBezTo>
                <a:close/>
              </a:path>
            </a:pathLst>
          </a:custGeom>
          <a:noFill/>
          <a:ln w="60325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Untertitel 5">
            <a:extLst>
              <a:ext uri="{FF2B5EF4-FFF2-40B4-BE49-F238E27FC236}">
                <a16:creationId xmlns:a16="http://schemas.microsoft.com/office/drawing/2014/main" id="{F25555D3-63CC-4EC7-8703-1DFD3DF425F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838791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sp>
        <p:nvSpPr>
          <p:cNvPr id="3" name="Legende: Linie 2">
            <a:extLst>
              <a:ext uri="{FF2B5EF4-FFF2-40B4-BE49-F238E27FC236}">
                <a16:creationId xmlns:a16="http://schemas.microsoft.com/office/drawing/2014/main" id="{E79F7235-B64A-44FD-B9A8-73C8FD05E004}"/>
              </a:ext>
            </a:extLst>
          </p:cNvPr>
          <p:cNvSpPr/>
          <p:nvPr/>
        </p:nvSpPr>
        <p:spPr>
          <a:xfrm>
            <a:off x="8745480" y="1158202"/>
            <a:ext cx="2142256" cy="958642"/>
          </a:xfrm>
          <a:prstGeom prst="borderCallout1">
            <a:avLst/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Station Kasachstan:</a:t>
            </a:r>
          </a:p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Baumwolle</a:t>
            </a:r>
          </a:p>
          <a:p>
            <a:pPr algn="ctr">
              <a:lnSpc>
                <a:spcPct val="150000"/>
              </a:lnSpc>
            </a:pPr>
            <a:endParaRPr lang="de-DE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 descr="Ein Bild, das draußen, Himmel, Schaf, Gras enthält.&#10;&#10;Automatisch generierte Beschreibung">
            <a:extLst>
              <a:ext uri="{FF2B5EF4-FFF2-40B4-BE49-F238E27FC236}">
                <a16:creationId xmlns:a16="http://schemas.microsoft.com/office/drawing/2014/main" id="{D5797FCD-772F-43D9-8B8E-62C05F6F8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466" y="2215162"/>
            <a:ext cx="2023932" cy="1339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91855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sp>
        <p:nvSpPr>
          <p:cNvPr id="21" name="Legende: Linie 20">
            <a:extLst>
              <a:ext uri="{FF2B5EF4-FFF2-40B4-BE49-F238E27FC236}">
                <a16:creationId xmlns:a16="http://schemas.microsoft.com/office/drawing/2014/main" id="{A984DA4D-CD5A-414D-839F-0E5B820B2608}"/>
              </a:ext>
            </a:extLst>
          </p:cNvPr>
          <p:cNvSpPr/>
          <p:nvPr/>
        </p:nvSpPr>
        <p:spPr>
          <a:xfrm flipH="1">
            <a:off x="3838353" y="1635767"/>
            <a:ext cx="2142665" cy="958642"/>
          </a:xfrm>
          <a:prstGeom prst="borderCallout1">
            <a:avLst/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Station Türkei: Baumwolle zu Garn</a:t>
            </a:r>
          </a:p>
          <a:p>
            <a:pPr algn="ctr">
              <a:lnSpc>
                <a:spcPct val="150000"/>
              </a:lnSpc>
            </a:pPr>
            <a:endParaRPr lang="de-DE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 descr="Ein Bild, das mehrere enthält.&#10;&#10;Automatisch generierte Beschreibung">
            <a:extLst>
              <a:ext uri="{FF2B5EF4-FFF2-40B4-BE49-F238E27FC236}">
                <a16:creationId xmlns:a16="http://schemas.microsoft.com/office/drawing/2014/main" id="{7CBCCDB6-E9E2-4722-86F1-690CC398E32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08" r="7039"/>
          <a:stretch/>
        </p:blipFill>
        <p:spPr>
          <a:xfrm>
            <a:off x="3887801" y="2707784"/>
            <a:ext cx="2045089" cy="1370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73755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sp>
        <p:nvSpPr>
          <p:cNvPr id="22" name="Legende: Linie 21">
            <a:extLst>
              <a:ext uri="{FF2B5EF4-FFF2-40B4-BE49-F238E27FC236}">
                <a16:creationId xmlns:a16="http://schemas.microsoft.com/office/drawing/2014/main" id="{1AF65DE4-FD69-4173-9875-08036C57DB4A}"/>
              </a:ext>
            </a:extLst>
          </p:cNvPr>
          <p:cNvSpPr/>
          <p:nvPr/>
        </p:nvSpPr>
        <p:spPr>
          <a:xfrm flipH="1">
            <a:off x="7464055" y="994283"/>
            <a:ext cx="2142665" cy="958642"/>
          </a:xfrm>
          <a:prstGeom prst="borderCallout1">
            <a:avLst>
              <a:gd name="adj1" fmla="val 54242"/>
              <a:gd name="adj2" fmla="val -2378"/>
              <a:gd name="adj3" fmla="val 226740"/>
              <a:gd name="adj4" fmla="val -13025"/>
            </a:avLst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Station Taiwan: Jeansstoff</a:t>
            </a:r>
          </a:p>
          <a:p>
            <a:pPr algn="ctr">
              <a:lnSpc>
                <a:spcPct val="150000"/>
              </a:lnSpc>
            </a:pPr>
            <a:endParaRPr lang="de-DE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5541802-8E63-4C86-82BA-3111EE29DE4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50"/>
          <a:stretch/>
        </p:blipFill>
        <p:spPr>
          <a:xfrm>
            <a:off x="7464054" y="2088580"/>
            <a:ext cx="2142666" cy="13973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6976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sp>
        <p:nvSpPr>
          <p:cNvPr id="15" name="Legende: Linie 14">
            <a:extLst>
              <a:ext uri="{FF2B5EF4-FFF2-40B4-BE49-F238E27FC236}">
                <a16:creationId xmlns:a16="http://schemas.microsoft.com/office/drawing/2014/main" id="{543485D0-6E03-4599-9B69-AE72E4A8787A}"/>
              </a:ext>
            </a:extLst>
          </p:cNvPr>
          <p:cNvSpPr/>
          <p:nvPr/>
        </p:nvSpPr>
        <p:spPr>
          <a:xfrm flipH="1">
            <a:off x="3327990" y="1027906"/>
            <a:ext cx="2142665" cy="958642"/>
          </a:xfrm>
          <a:prstGeom prst="borderCallout1">
            <a:avLst/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Station Polen:     Farbherstellung</a:t>
            </a:r>
          </a:p>
          <a:p>
            <a:pPr algn="ctr">
              <a:lnSpc>
                <a:spcPct val="150000"/>
              </a:lnSpc>
            </a:pPr>
            <a:endParaRPr lang="de-DE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 descr="Ein Bild, das blau, Dessert enthält.&#10;&#10;Automatisch generierte Beschreibung">
            <a:extLst>
              <a:ext uri="{FF2B5EF4-FFF2-40B4-BE49-F238E27FC236}">
                <a16:creationId xmlns:a16="http://schemas.microsoft.com/office/drawing/2014/main" id="{C5534665-6B88-4146-85DC-A82B8D8089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51" r="19266"/>
          <a:stretch/>
        </p:blipFill>
        <p:spPr>
          <a:xfrm>
            <a:off x="3414189" y="2123984"/>
            <a:ext cx="2036713" cy="17078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185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sp>
        <p:nvSpPr>
          <p:cNvPr id="15" name="Legende: Linie 14">
            <a:extLst>
              <a:ext uri="{FF2B5EF4-FFF2-40B4-BE49-F238E27FC236}">
                <a16:creationId xmlns:a16="http://schemas.microsoft.com/office/drawing/2014/main" id="{DA9CA37A-0AE5-469A-8273-BB85D7A0C78A}"/>
              </a:ext>
            </a:extLst>
          </p:cNvPr>
          <p:cNvSpPr/>
          <p:nvPr/>
        </p:nvSpPr>
        <p:spPr>
          <a:xfrm flipH="1">
            <a:off x="3051543" y="1834286"/>
            <a:ext cx="2142665" cy="958642"/>
          </a:xfrm>
          <a:prstGeom prst="borderCallout1">
            <a:avLst/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Station Tunesien:     Jeansstoff einfärben</a:t>
            </a:r>
          </a:p>
          <a:p>
            <a:pPr algn="ctr">
              <a:lnSpc>
                <a:spcPct val="150000"/>
              </a:lnSpc>
            </a:pPr>
            <a:endParaRPr lang="de-DE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AEDF765E-69A5-4C80-BD26-7975E7CD340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625"/>
          <a:stretch/>
        </p:blipFill>
        <p:spPr>
          <a:xfrm>
            <a:off x="3051543" y="2936526"/>
            <a:ext cx="2142665" cy="14284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62723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EC8AFB-3321-4A42-B42F-39D9F1D26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DD6922FB-AD5D-490B-9205-0A92011745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" y="5"/>
            <a:ext cx="12191991" cy="6857995"/>
          </a:xfr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49ED991-603E-42CF-BFCF-AA962DF6BB0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5968467" y="2936528"/>
            <a:ext cx="185214" cy="37924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D356C86E-486B-409B-BE71-4170921329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9810364" y="3239376"/>
            <a:ext cx="185214" cy="379247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AD6B80C2-D222-4E4B-8645-FDBEA841F8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741099" y="2709681"/>
            <a:ext cx="185214" cy="37924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1CAA3228-37DB-4E14-BCBB-D72F9A82B88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7816878" y="2215162"/>
            <a:ext cx="185214" cy="379247"/>
          </a:xfrm>
          <a:prstGeom prst="rect">
            <a:avLst/>
          </a:prstGeom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1FAD8E43-9142-4104-BF89-542473A955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248458" y="2123984"/>
            <a:ext cx="185214" cy="379247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32A01ADF-08B1-46AF-90A5-FBE0DC4CDD5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529"/>
          <a:stretch/>
        </p:blipFill>
        <p:spPr>
          <a:xfrm>
            <a:off x="6454136" y="2557281"/>
            <a:ext cx="185214" cy="379247"/>
          </a:xfrm>
          <a:prstGeom prst="rect">
            <a:avLst/>
          </a:prstGeom>
        </p:spPr>
      </p:pic>
      <p:sp>
        <p:nvSpPr>
          <p:cNvPr id="15" name="Legende: Linie 14">
            <a:extLst>
              <a:ext uri="{FF2B5EF4-FFF2-40B4-BE49-F238E27FC236}">
                <a16:creationId xmlns:a16="http://schemas.microsoft.com/office/drawing/2014/main" id="{7DE8A154-852D-4F90-B4DE-2811C0A99A3C}"/>
              </a:ext>
            </a:extLst>
          </p:cNvPr>
          <p:cNvSpPr/>
          <p:nvPr/>
        </p:nvSpPr>
        <p:spPr>
          <a:xfrm flipH="1">
            <a:off x="3161356" y="1506390"/>
            <a:ext cx="2395499" cy="958642"/>
          </a:xfrm>
          <a:prstGeom prst="borderCallout1">
            <a:avLst/>
          </a:prstGeom>
          <a:solidFill>
            <a:schemeClr val="bg1"/>
          </a:solidFill>
          <a:ln w="19050">
            <a:solidFill>
              <a:srgbClr val="EA30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de-DE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Station Bulgarien:     Veredlung des Jeansstoffs</a:t>
            </a:r>
          </a:p>
          <a:p>
            <a:pPr algn="ctr">
              <a:lnSpc>
                <a:spcPct val="150000"/>
              </a:lnSpc>
            </a:pPr>
            <a:endParaRPr lang="de-DE" sz="5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6C2CD7-5D08-4722-8FF1-CE9D27EE43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4390" y="2576866"/>
            <a:ext cx="2329430" cy="13103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3296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Sakkal Majalla"/>
        <a:ea typeface=""/>
        <a:cs typeface=""/>
      </a:majorFont>
      <a:minorFont>
        <a:latin typeface="Sakkal Majall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</Words>
  <Application>Microsoft Office PowerPoint</Application>
  <PresentationFormat>Breitbild</PresentationFormat>
  <Paragraphs>23</Paragraphs>
  <Slides>30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30</vt:i4>
      </vt:variant>
    </vt:vector>
  </HeadingPairs>
  <TitlesOfParts>
    <vt:vector size="33" baseType="lpstr">
      <vt:lpstr>Arial</vt:lpstr>
      <vt:lpstr>Sakkal Majalla</vt:lpstr>
      <vt:lpstr>SketchyVTI</vt:lpstr>
      <vt:lpstr>Welt fairändern?</vt:lpstr>
      <vt:lpstr>Die Produktionwege einer Jeans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Wer verdient wie viel an einer Jeans?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Welche Produkte kennt ihr noch?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Welt fairändern?</dc:title>
  <dc:creator>Magnus Walde</dc:creator>
  <cp:lastModifiedBy>Simone Matthäus</cp:lastModifiedBy>
  <cp:revision>32</cp:revision>
  <dcterms:created xsi:type="dcterms:W3CDTF">2021-03-09T10:02:18Z</dcterms:created>
  <dcterms:modified xsi:type="dcterms:W3CDTF">2021-03-10T15:43:11Z</dcterms:modified>
</cp:coreProperties>
</file>